
<file path=[Content_Types].xml><?xml version="1.0" encoding="utf-8"?>
<Types xmlns="http://schemas.openxmlformats.org/package/2006/content-types">
  <Override PartName="/ppt/tags/tag8.xml" ContentType="application/vnd.openxmlformats-officedocument.presentationml.tags+xml"/>
  <Override PartName="/ppt/tags/tag104.xml" ContentType="application/vnd.openxmlformats-officedocument.presentationml.tags+xml"/>
  <Override PartName="/ppt/tags/tag140.xml" ContentType="application/vnd.openxmlformats-officedocument.presentationml.tags+xml"/>
  <Override PartName="/ppt/tags/tag151.xml" ContentType="application/vnd.openxmlformats-officedocument.presentationml.tags+xml"/>
  <Override PartName="/ppt/tags/tag238.xml" ContentType="application/vnd.openxmlformats-officedocument.presentationml.tags+xml"/>
  <Override PartName="/ppt/tags/tag227.xml" ContentType="application/vnd.openxmlformats-officedocument.presentationml.tags+xml"/>
  <Override PartName="/ppt/slideLayouts/slideLayout2.xml" ContentType="application/vnd.openxmlformats-officedocument.presentationml.slideLayout+xml"/>
  <Override PartName="/ppt/tags/tag49.xml" ContentType="application/vnd.openxmlformats-officedocument.presentationml.tags+xml"/>
  <Override PartName="/ppt/tags/tag96.xml" ContentType="application/vnd.openxmlformats-officedocument.presentationml.tags+xml"/>
  <Override PartName="/ppt/slideLayouts/slideLayout35.xml" ContentType="application/vnd.openxmlformats-officedocument.presentationml.slideLayout+xml"/>
  <Override PartName="/ppt/tags/tag205.xml" ContentType="application/vnd.openxmlformats-officedocument.presentationml.tags+xml"/>
  <Override PartName="/ppt/tags/tag216.xml" ContentType="application/vnd.openxmlformats-officedocument.presentationml.tags+xml"/>
  <Override PartName="/ppt/tags/tag252.xml" ContentType="application/vnd.openxmlformats-officedocument.presentationml.tag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ags/tag38.xml" ContentType="application/vnd.openxmlformats-officedocument.presentationml.tags+xml"/>
  <Override PartName="/ppt/tags/tag85.xml" ContentType="application/vnd.openxmlformats-officedocument.presentationml.tags+xml"/>
  <Override PartName="/ppt/slideLayouts/slideLayout24.xml" ContentType="application/vnd.openxmlformats-officedocument.presentationml.slideLayout+xml"/>
  <Override PartName="/ppt/tags/tag189.xml" ContentType="application/vnd.openxmlformats-officedocument.presentationml.tags+xml"/>
  <Override PartName="/ppt/tags/tag241.xml" ContentType="application/vnd.openxmlformats-officedocument.presentationml.tags+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178.xml" ContentType="application/vnd.openxmlformats-officedocument.presentationml.tags+xml"/>
  <Override PartName="/ppt/tags/tag230.xml" ContentType="application/vnd.openxmlformats-officedocument.presentationml.tags+xml"/>
  <Override PartName="/ppt/tags/tag52.xml" ContentType="application/vnd.openxmlformats-officedocument.presentationml.tags+xml"/>
  <Override PartName="/ppt/tags/tag109.xml" ContentType="application/vnd.openxmlformats-officedocument.presentationml.tags+xml"/>
  <Override PartName="/ppt/tags/tag156.xml" ContentType="application/vnd.openxmlformats-officedocument.presentationml.tags+xml"/>
  <Override PartName="/ppt/tags/tag167.xml" ContentType="application/vnd.openxmlformats-officedocument.presentationml.tags+xml"/>
  <Override PartName="/ppt/tags/tag41.xml" ContentType="application/vnd.openxmlformats-officedocument.presentationml.tags+xml"/>
  <Override PartName="/ppt/tags/tag145.xml" ContentType="application/vnd.openxmlformats-officedocument.presentationml.tags+xml"/>
  <Override PartName="/ppt/tags/tag192.xml" ContentType="application/vnd.openxmlformats-officedocument.presentationml.tags+xml"/>
  <Override PartName="/ppt/tags/tag30.xml" ContentType="application/vnd.openxmlformats-officedocument.presentationml.tags+xml"/>
  <Override PartName="/ppt/tags/tag134.xml" ContentType="application/vnd.openxmlformats-officedocument.presentationml.tags+xml"/>
  <Override PartName="/ppt/tags/tag181.xml" ContentType="application/vnd.openxmlformats-officedocument.presentationml.tags+xml"/>
  <Override PartName="/ppt/slides/slide5.xml" ContentType="application/vnd.openxmlformats-officedocument.presentationml.slide+xml"/>
  <Override PartName="/ppt/slideLayouts/slideLayout7.xml" ContentType="application/vnd.openxmlformats-officedocument.presentationml.slideLayout+xml"/>
  <Override PartName="/ppt/tags/tag112.xml" ContentType="application/vnd.openxmlformats-officedocument.presentationml.tags+xml"/>
  <Override PartName="/ppt/tags/tag123.xml" ContentType="application/vnd.openxmlformats-officedocument.presentationml.tags+xml"/>
  <Override PartName="/ppt/slideLayouts/slideLayout29.xml" ContentType="application/vnd.openxmlformats-officedocument.presentationml.slideLayout+xml"/>
  <Default Extension="png" ContentType="image/png"/>
  <Override PartName="/ppt/tags/tag170.xml" ContentType="application/vnd.openxmlformats-officedocument.presentationml.tags+xml"/>
  <Override PartName="/ppt/slideLayouts/slideLayout18.xml" ContentType="application/vnd.openxmlformats-officedocument.presentationml.slideLayout+xml"/>
  <Override PartName="/ppt/tags/tag5.xml" ContentType="application/vnd.openxmlformats-officedocument.presentationml.tags+xml"/>
  <Override PartName="/ppt/tags/tag79.xml" ContentType="application/vnd.openxmlformats-officedocument.presentationml.tags+xml"/>
  <Override PartName="/ppt/tags/tag101.xml" ContentType="application/vnd.openxmlformats-officedocument.presentationml.tags+xml"/>
  <Override PartName="/ppt/theme/theme2.xml" ContentType="application/vnd.openxmlformats-officedocument.theme+xml"/>
  <Override PartName="/ppt/tags/tag246.xml" ContentType="application/vnd.openxmlformats-officedocument.presentationml.tags+xml"/>
  <Override PartName="/ppt/tags/tag68.xml" ContentType="application/vnd.openxmlformats-officedocument.presentationml.tags+xml"/>
  <Override PartName="/ppt/tags/tag224.xml" ContentType="application/vnd.openxmlformats-officedocument.presentationml.tags+xml"/>
  <Override PartName="/ppt/tags/tag235.xml" ContentType="application/vnd.openxmlformats-officedocument.presentationml.tags+xml"/>
  <Override PartName="/ppt/presentation.xml" ContentType="application/vnd.openxmlformats-officedocument.presentationml.presentation.main+xml"/>
  <Override PartName="/ppt/tags/tag57.xml" ContentType="application/vnd.openxmlformats-officedocument.presentationml.tags+xml"/>
  <Override PartName="/ppt/slideLayouts/slideLayout32.xml" ContentType="application/vnd.openxmlformats-officedocument.presentationml.slideLayout+xml"/>
  <Override PartName="/ppt/tags/tag213.xml" ContentType="application/vnd.openxmlformats-officedocument.presentationml.tags+xml"/>
  <Override PartName="/docProps/app.xml" ContentType="application/vnd.openxmlformats-officedocument.extended-properties+xml"/>
  <Override PartName="/ppt/tags/tag35.xml" ContentType="application/vnd.openxmlformats-officedocument.presentationml.tags+xml"/>
  <Override PartName="/ppt/tags/tag46.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tags/tag139.xml" ContentType="application/vnd.openxmlformats-officedocument.presentationml.tags+xml"/>
  <Override PartName="/ppt/slideLayouts/slideLayout21.xml" ContentType="application/vnd.openxmlformats-officedocument.presentationml.slideLayout+xml"/>
  <Override PartName="/ppt/tags/tag186.xml" ContentType="application/vnd.openxmlformats-officedocument.presentationml.tags+xml"/>
  <Override PartName="/ppt/tags/tag197.xml" ContentType="application/vnd.openxmlformats-officedocument.presentationml.tags+xml"/>
  <Override PartName="/ppt/tags/tag202.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Override PartName="/ppt/tags/tag71.xml" ContentType="application/vnd.openxmlformats-officedocument.presentationml.tags+xml"/>
  <Override PartName="/ppt/tags/tag128.xml" ContentType="application/vnd.openxmlformats-officedocument.presentationml.tags+xml"/>
  <Override PartName="/ppt/tags/tag175.xml" ContentType="application/vnd.openxmlformats-officedocument.presentationml.tags+xml"/>
  <Override PartName="/ppt/tags/tag13.xml" ContentType="application/vnd.openxmlformats-officedocument.presentationml.tags+xml"/>
  <Override PartName="/ppt/tags/tag60.xml" ContentType="application/vnd.openxmlformats-officedocument.presentationml.tags+xml"/>
  <Override PartName="/ppt/tags/tag117.xml" ContentType="application/vnd.openxmlformats-officedocument.presentationml.tags+xml"/>
  <Override PartName="/ppt/tags/tag164.xml" ContentType="application/vnd.openxmlformats-officedocument.presentationml.tags+xml"/>
  <Override PartName="/ppt/tags/tag106.xml" ContentType="application/vnd.openxmlformats-officedocument.presentationml.tags+xml"/>
  <Override PartName="/ppt/tags/tag142.xml" ContentType="application/vnd.openxmlformats-officedocument.presentationml.tags+xml"/>
  <Override PartName="/ppt/tags/tag153.xml" ContentType="application/vnd.openxmlformats-officedocument.presentationml.tags+xml"/>
  <Override PartName="/ppt/tags/tag131.xml" ContentType="application/vnd.openxmlformats-officedocument.presentationml.tags+xml"/>
  <Override PartName="/ppt/tags/tag229.xml" ContentType="application/vnd.openxmlformats-officedocument.presentationml.tags+xml"/>
  <Override PartName="/ppt/slideLayouts/slideLayout4.xml" ContentType="application/vnd.openxmlformats-officedocument.presentationml.slideLayout+xml"/>
  <Override PartName="/ppt/tags/tag98.xml" ContentType="application/vnd.openxmlformats-officedocument.presentationml.tags+xml"/>
  <Override PartName="/ppt/tags/tag120.xml" ContentType="application/vnd.openxmlformats-officedocument.presentationml.tags+xml"/>
  <Override PartName="/ppt/slideLayouts/slideLayout37.xml" ContentType="application/vnd.openxmlformats-officedocument.presentationml.slideLayout+xml"/>
  <Override PartName="/ppt/tags/tag207.xml" ContentType="application/vnd.openxmlformats-officedocument.presentationml.tags+xml"/>
  <Override PartName="/ppt/tags/tag218.xml" ContentType="application/vnd.openxmlformats-officedocument.presentationml.tags+xml"/>
  <Override PartName="/ppt/tags/tag254.xml" ContentType="application/vnd.openxmlformats-officedocument.presentationml.tags+xml"/>
  <Override PartName="/ppt/slides/slide2.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tags/tag87.xml" ContentType="application/vnd.openxmlformats-officedocument.presentationml.tags+xml"/>
  <Override PartName="/ppt/slideLayouts/slideLayout26.xml" ContentType="application/vnd.openxmlformats-officedocument.presentationml.slideLayout+xml"/>
  <Override PartName="/ppt/tags/tag243.xml" ContentType="application/vnd.openxmlformats-officedocument.presentationml.tags+xml"/>
  <Override PartName="/ppt/tags/tag29.xml" ContentType="application/vnd.openxmlformats-officedocument.presentationml.tags+xml"/>
  <Override PartName="/ppt/tags/tag76.xml" ContentType="application/vnd.openxmlformats-officedocument.presentationml.tags+xml"/>
  <Override PartName="/ppt/tags/tag232.xml" ContentType="application/vnd.openxmlformats-officedocument.presentationml.tags+xml"/>
  <Override PartName="/ppt/tags/tag18.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158.xml" ContentType="application/vnd.openxmlformats-officedocument.presentationml.tags+xml"/>
  <Override PartName="/ppt/tags/tag169.xml" ContentType="application/vnd.openxmlformats-officedocument.presentationml.tags+xml"/>
  <Override PartName="/ppt/tags/tag210.xml" ContentType="application/vnd.openxmlformats-officedocument.presentationml.tags+xml"/>
  <Override PartName="/ppt/tags/tag221.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90.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Override PartName="/ppt/tags/tag147.xml" ContentType="application/vnd.openxmlformats-officedocument.presentationml.tags+xml"/>
  <Override PartName="/ppt/tags/tag165.xml" ContentType="application/vnd.openxmlformats-officedocument.presentationml.tags+xml"/>
  <Override PartName="/ppt/tags/tag176.xml" ContentType="application/vnd.openxmlformats-officedocument.presentationml.tags+xml"/>
  <Override PartName="/ppt/tags/tag194.xml" ContentType="application/vnd.openxmlformats-officedocument.presentationml.tags+xml"/>
  <Override PartName="/ppt/tags/tag32.xml" ContentType="application/vnd.openxmlformats-officedocument.presentationml.tags+xml"/>
  <Override PartName="/ppt/tags/tag50.xml" ContentType="application/vnd.openxmlformats-officedocument.presentationml.tags+xml"/>
  <Override PartName="/ppt/tags/tag107.xml" ContentType="application/vnd.openxmlformats-officedocument.presentationml.tags+xml"/>
  <Override PartName="/ppt/tags/tag136.xml" ContentType="application/vnd.openxmlformats-officedocument.presentationml.tags+xml"/>
  <Override PartName="/ppt/tags/tag154.xml" ContentType="application/vnd.openxmlformats-officedocument.presentationml.tags+xml"/>
  <Override PartName="/ppt/tags/tag183.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tags/tag114.xml" ContentType="application/vnd.openxmlformats-officedocument.presentationml.tags+xml"/>
  <Override PartName="/ppt/tags/tag125.xml" ContentType="application/vnd.openxmlformats-officedocument.presentationml.tags+xml"/>
  <Override PartName="/ppt/tags/tag143.xml" ContentType="application/vnd.openxmlformats-officedocument.presentationml.tags+xml"/>
  <Override PartName="/ppt/tags/tag161.xml" ContentType="application/vnd.openxmlformats-officedocument.presentationml.tags+xml"/>
  <Override PartName="/ppt/tags/tag172.xml" ContentType="application/vnd.openxmlformats-officedocument.presentationml.tags+xml"/>
  <Override PartName="/ppt/tags/tag190.xml" ContentType="application/vnd.openxmlformats-officedocument.presentationml.tags+xml"/>
  <Override PartName="/ppt/slideMasters/slideMaster2.xml" ContentType="application/vnd.openxmlformats-officedocument.presentationml.slideMaster+xml"/>
  <Override PartName="/ppt/tags/tag7.xml" ContentType="application/vnd.openxmlformats-officedocument.presentationml.tags+xml"/>
  <Override PartName="/ppt/tags/tag103.xml" ContentType="application/vnd.openxmlformats-officedocument.presentationml.tags+xml"/>
  <Override PartName="/ppt/tags/tag132.xml" ContentType="application/vnd.openxmlformats-officedocument.presentationml.tags+xml"/>
  <Override PartName="/ppt/slideLayouts/slideLayout38.xml" ContentType="application/vnd.openxmlformats-officedocument.presentationml.slideLayout+xml"/>
  <Override PartName="/ppt/tags/tag150.xml" ContentType="application/vnd.openxmlformats-officedocument.presentationml.tags+xml"/>
  <Override PartName="/ppt/tags/tag219.xml" ContentType="application/vnd.openxmlformats-officedocument.presentationml.tags+xml"/>
  <Override PartName="/ppt/tags/tag248.xml" ContentType="application/vnd.openxmlformats-officedocument.presentationml.tags+xml"/>
  <Override PartName="/ppt/slides/slide3.xml" ContentType="application/vnd.openxmlformats-officedocument.presentationml.slide+xml"/>
  <Override PartName="/ppt/slideLayouts/slideLayout5.xml" ContentType="application/vnd.openxmlformats-officedocument.presentationml.slideLayout+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slideLayouts/slideLayout27.xml" ContentType="application/vnd.openxmlformats-officedocument.presentationml.slideLayout+xml"/>
  <Override PartName="/ppt/tags/tag208.xml" ContentType="application/vnd.openxmlformats-officedocument.presentationml.tags+xml"/>
  <Override PartName="/ppt/tags/tag226.xml" ContentType="application/vnd.openxmlformats-officedocument.presentationml.tags+xml"/>
  <Override PartName="/ppt/tags/tag237.xml" ContentType="application/vnd.openxmlformats-officedocument.presentationml.tags+xml"/>
  <Override PartName="/ppt/slideLayouts/slideLayout16.xml" ContentType="application/vnd.openxmlformats-officedocument.presentationml.slideLayout+xml"/>
  <Override PartName="/ppt/tags/tag3.xml" ContentType="application/vnd.openxmlformats-officedocument.presentationml.tags+xml"/>
  <Default Extension="jpeg" ContentType="image/jpeg"/>
  <Override PartName="/ppt/tags/tag59.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slideLayouts/slideLayout34.xml" ContentType="application/vnd.openxmlformats-officedocument.presentationml.slideLayout+xml"/>
  <Override PartName="/ppt/tags/tag215.xml" ContentType="application/vnd.openxmlformats-officedocument.presentationml.tags+xml"/>
  <Override PartName="/ppt/tags/tag233.xml" ContentType="application/vnd.openxmlformats-officedocument.presentationml.tags+xml"/>
  <Override PartName="/ppt/tags/tag244.xml" ContentType="application/vnd.openxmlformats-officedocument.presentationml.tags+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slideLayouts/slideLayout23.xml" ContentType="application/vnd.openxmlformats-officedocument.presentationml.slideLayout+xml"/>
  <Override PartName="/ppt/tags/tag188.xml" ContentType="application/vnd.openxmlformats-officedocument.presentationml.tags+xml"/>
  <Override PartName="/ppt/tags/tag199.xml" ContentType="application/vnd.openxmlformats-officedocument.presentationml.tags+xml"/>
  <Override PartName="/ppt/tags/tag204.xml" ContentType="application/vnd.openxmlformats-officedocument.presentationml.tags+xml"/>
  <Override PartName="/ppt/tags/tag222.xml" ContentType="application/vnd.openxmlformats-officedocument.presentationml.tags+xml"/>
  <Override PartName="/ppt/tags/tag251.xml" ContentType="application/vnd.openxmlformats-officedocument.presentationml.tags+xml"/>
  <Override PartName="/ppt/slideLayouts/slideLayout12.xml" ContentType="application/vnd.openxmlformats-officedocument.presentationml.slideLayout+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slideLayouts/slideLayout30.xml" ContentType="application/vnd.openxmlformats-officedocument.presentationml.slideLayout+xml"/>
  <Override PartName="/ppt/tags/tag159.xml" ContentType="application/vnd.openxmlformats-officedocument.presentationml.tags+xml"/>
  <Override PartName="/ppt/tags/tag177.xml" ContentType="application/vnd.openxmlformats-officedocument.presentationml.tags+xml"/>
  <Override PartName="/ppt/tags/tag211.xml" ContentType="application/vnd.openxmlformats-officedocument.presentationml.tags+xml"/>
  <Override PartName="/ppt/tags/tag240.xml" ContentType="application/vnd.openxmlformats-officedocument.presentationml.tags+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19.xml" ContentType="application/vnd.openxmlformats-officedocument.presentationml.tags+xml"/>
  <Override PartName="/ppt/tags/tag137.xml" ContentType="application/vnd.openxmlformats-officedocument.presentationml.tags+xml"/>
  <Override PartName="/ppt/tags/tag148.xml" ContentType="application/vnd.openxmlformats-officedocument.presentationml.tags+xml"/>
  <Override PartName="/ppt/tags/tag166.xml" ContentType="application/vnd.openxmlformats-officedocument.presentationml.tags+xml"/>
  <Override PartName="/ppt/tags/tag184.xml" ContentType="application/vnd.openxmlformats-officedocument.presentationml.tags+xml"/>
  <Override PartName="/ppt/tags/tag195.xml" ContentType="application/vnd.openxmlformats-officedocument.presentationml.tags+xml"/>
  <Override PartName="/ppt/tags/tag200.xml" ContentType="application/vnd.openxmlformats-officedocument.presentationml.tags+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tags/tag126.xml" ContentType="application/vnd.openxmlformats-officedocument.presentationml.tags+xml"/>
  <Override PartName="/ppt/tags/tag155.xml" ContentType="application/vnd.openxmlformats-officedocument.presentationml.tags+xml"/>
  <Override PartName="/ppt/tags/tag173.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115.xml" ContentType="application/vnd.openxmlformats-officedocument.presentationml.tags+xml"/>
  <Override PartName="/ppt/tags/tag133.xml" ContentType="application/vnd.openxmlformats-officedocument.presentationml.tags+xml"/>
  <Override PartName="/ppt/tags/tag144.xml" ContentType="application/vnd.openxmlformats-officedocument.presentationml.tags+xml"/>
  <Override PartName="/ppt/tags/tag162.xml" ContentType="application/vnd.openxmlformats-officedocument.presentationml.tags+xml"/>
  <Override PartName="/ppt/tags/tag180.xml" ContentType="application/vnd.openxmlformats-officedocument.presentationml.tags+xml"/>
  <Override PartName="/ppt/tags/tag191.xml" ContentType="application/vnd.openxmlformats-officedocument.presentationml.tags+xml"/>
  <Override PartName="/ppt/tags/tag249.xml" ContentType="application/vnd.openxmlformats-officedocument.presentationml.tags+xml"/>
  <Override PartName="/ppt/tags/tag122.xml" ContentType="application/vnd.openxmlformats-officedocument.presentationml.tags+xml"/>
  <Override PartName="/ppt/slideLayouts/slideLayout39.xml" ContentType="application/vnd.openxmlformats-officedocument.presentationml.slideLayout+xml"/>
  <Override PartName="/ppt/tags/tag209.xml" ContentType="application/vnd.openxmlformats-officedocument.presentationml.tags+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tags/tag111.xml" ContentType="application/vnd.openxmlformats-officedocument.presentationml.tags+xml"/>
  <Override PartName="/ppt/slideLayouts/slideLayout28.xml" ContentType="application/vnd.openxmlformats-officedocument.presentationml.slideLayout+xml"/>
  <Override PartName="/ppt/tags/tag245.xml" ContentType="application/vnd.openxmlformats-officedocument.presentationml.tags+xml"/>
  <Override PartName="/ppt/theme/theme1.xml" ContentType="application/vnd.openxmlformats-officedocument.theme+xml"/>
  <Override PartName="/ppt/tags/tag78.xml" ContentType="application/vnd.openxmlformats-officedocument.presentationml.tags+xml"/>
  <Override PartName="/ppt/tags/tag100.xml" ContentType="application/vnd.openxmlformats-officedocument.presentationml.tags+xml"/>
  <Override PartName="/ppt/tags/tag234.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tags/tag223.xml" ContentType="application/vnd.openxmlformats-officedocument.presentationml.tags+xml"/>
  <Override PartName="/ppt/tags/tag45.xml" ContentType="application/vnd.openxmlformats-officedocument.presentationml.tags+xml"/>
  <Override PartName="/ppt/tags/tag92.xml" ContentType="application/vnd.openxmlformats-officedocument.presentationml.tag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tags/tag149.xml" ContentType="application/vnd.openxmlformats-officedocument.presentationml.tags+xml"/>
  <Override PartName="/ppt/tags/tag196.xml" ContentType="application/vnd.openxmlformats-officedocument.presentationml.tags+xml"/>
  <Override PartName="/ppt/tags/tag201.xml" ContentType="application/vnd.openxmlformats-officedocument.presentationml.tags+xml"/>
  <Override PartName="/ppt/tags/tag212.xml" ContentType="application/vnd.openxmlformats-officedocument.presentationml.tags+xml"/>
  <Override PartName="/docProps/custom.xml" ContentType="application/vnd.openxmlformats-officedocument.custom-properties+xml"/>
  <Override PartName="/ppt/tags/tag34.xml" ContentType="application/vnd.openxmlformats-officedocument.presentationml.tags+xml"/>
  <Override PartName="/ppt/tags/tag81.xml" ContentType="application/vnd.openxmlformats-officedocument.presentationml.tags+xml"/>
  <Override PartName="/ppt/tags/tag138.xml" ContentType="application/vnd.openxmlformats-officedocument.presentationml.tags+xml"/>
  <Override PartName="/ppt/tags/tag185.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tags/tag163.xml" ContentType="application/vnd.openxmlformats-officedocument.presentationml.tags+xml"/>
  <Override PartName="/ppt/tags/tag174.xml" ContentType="application/vnd.openxmlformats-officedocument.presentationml.tags+xml"/>
  <Override PartName="/ppt/viewProps.xml" ContentType="application/vnd.openxmlformats-officedocument.presentationml.viewProps+xml"/>
  <Override PartName="/ppt/tags/tag9.xml" ContentType="application/vnd.openxmlformats-officedocument.presentationml.tags+xml"/>
  <Override PartName="/ppt/tags/tag105.xml" ContentType="application/vnd.openxmlformats-officedocument.presentationml.tags+xml"/>
  <Override PartName="/ppt/tags/tag152.xml" ContentType="application/vnd.openxmlformats-officedocument.presentationml.tags+xml"/>
  <Override PartName="/ppt/tags/tag141.xml" ContentType="application/vnd.openxmlformats-officedocument.presentationml.tags+xml"/>
  <Override PartName="/ppt/tags/tag228.xml" ContentType="application/vnd.openxmlformats-officedocument.presentationml.tags+xml"/>
  <Override PartName="/ppt/tags/tag239.xml" ContentType="application/vnd.openxmlformats-officedocument.presentationml.tags+xml"/>
  <Override PartName="/ppt/presProps.xml" ContentType="application/vnd.openxmlformats-officedocument.presentationml.presProps+xml"/>
  <Override PartName="/ppt/tags/tag130.xml" ContentType="application/vnd.openxmlformats-officedocument.presentationml.tags+xml"/>
  <Override PartName="/ppt/slideLayouts/slideLayout36.xml" ContentType="application/vnd.openxmlformats-officedocument.presentationml.slideLayout+xml"/>
  <Override PartName="/ppt/tags/tag217.xml" ContentType="application/vnd.openxmlformats-officedocument.presentationml.tags+xml"/>
  <Override PartName="/ppt/slides/slide1.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slideLayouts/slideLayout25.xml" ContentType="application/vnd.openxmlformats-officedocument.presentationml.slideLayout+xml"/>
  <Override PartName="/ppt/tags/tag206.xml" ContentType="application/vnd.openxmlformats-officedocument.presentationml.tags+xml"/>
  <Override PartName="/ppt/tags/tag253.xml" ContentType="application/vnd.openxmlformats-officedocument.presentationml.tags+xml"/>
  <Override PartName="/ppt/slideLayouts/slideLayout14.xml" ContentType="application/vnd.openxmlformats-officedocument.presentationml.slideLayout+xml"/>
  <Override PartName="/ppt/tags/tag1.xml" ContentType="application/vnd.openxmlformats-officedocument.presentationml.tags+xml"/>
  <Override PartName="/ppt/tags/tag28.xml" ContentType="application/vnd.openxmlformats-officedocument.presentationml.tags+xml"/>
  <Override PartName="/ppt/tags/tag75.xml" ContentType="application/vnd.openxmlformats-officedocument.presentationml.tags+xml"/>
  <Override PartName="/ppt/tags/tag179.xml" ContentType="application/vnd.openxmlformats-officedocument.presentationml.tags+xml"/>
  <Override PartName="/ppt/tags/tag231.xml" ContentType="application/vnd.openxmlformats-officedocument.presentationml.tags+xml"/>
  <Override PartName="/ppt/tags/tag242.xml" ContentType="application/vnd.openxmlformats-officedocument.presentationml.tags+xml"/>
  <Override PartName="/ppt/tags/tag17.xml" ContentType="application/vnd.openxmlformats-officedocument.presentationml.tags+xml"/>
  <Override PartName="/ppt/tags/tag64.xml" ContentType="application/vnd.openxmlformats-officedocument.presentationml.tags+xml"/>
  <Override PartName="/ppt/tags/tag168.xml" ContentType="application/vnd.openxmlformats-officedocument.presentationml.tags+xml"/>
  <Override PartName="/ppt/tags/tag220.xml" ContentType="application/vnd.openxmlformats-officedocument.presentationml.tags+xml"/>
  <Override PartName="/ppt/tags/tag53.xml" ContentType="application/vnd.openxmlformats-officedocument.presentationml.tags+xml"/>
  <Override PartName="/ppt/tags/tag157.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135.xml" ContentType="application/vnd.openxmlformats-officedocument.presentationml.tags+xml"/>
  <Override PartName="/ppt/tags/tag146.xml" ContentType="application/vnd.openxmlformats-officedocument.presentationml.tags+xml"/>
  <Override PartName="/ppt/tags/tag182.xml" ContentType="application/vnd.openxmlformats-officedocument.presentationml.tags+xml"/>
  <Override PartName="/ppt/tags/tag193.xml" ContentType="application/vnd.openxmlformats-officedocument.presentationml.tags+xml"/>
  <Override PartName="/ppt/tags/tag20.xml" ContentType="application/vnd.openxmlformats-officedocument.presentationml.tags+xml"/>
  <Override PartName="/ppt/tags/tag124.xml" ContentType="application/vnd.openxmlformats-officedocument.presentationml.tags+xml"/>
  <Override PartName="/ppt/tags/tag17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113.xml" ContentType="application/vnd.openxmlformats-officedocument.presentationml.tags+xml"/>
  <Override PartName="/ppt/slideLayouts/slideLayout19.xml" ContentType="application/vnd.openxmlformats-officedocument.presentationml.slideLayout+xml"/>
  <Override PartName="/ppt/tags/tag160.xml" ContentType="application/vnd.openxmlformats-officedocument.presentationml.tags+xml"/>
  <Override PartName="/ppt/tags/tag247.xml" ContentType="application/vnd.openxmlformats-officedocument.presentationml.tags+xml"/>
  <Override PartName="/ppt/slideMasters/slideMaster1.xml" ContentType="application/vnd.openxmlformats-officedocument.presentationml.slideMaster+xml"/>
  <Override PartName="/ppt/tags/tag102.xml" ContentType="application/vnd.openxmlformats-officedocument.presentationml.tags+xml"/>
  <Override PartName="/ppt/tags/tag236.xml" ContentType="application/vnd.openxmlformats-officedocument.presentationml.tags+xml"/>
  <Override PartName="/ppt/theme/theme3.xml" ContentType="application/vnd.openxmlformats-officedocument.theme+xml"/>
  <Override PartName="/ppt/tags/tag58.xml" ContentType="application/vnd.openxmlformats-officedocument.presentationml.tags+xml"/>
  <Override PartName="/ppt/tags/tag69.xml" ContentType="application/vnd.openxmlformats-officedocument.presentationml.tags+xml"/>
  <Override PartName="/ppt/tags/tag225.xml" ContentType="application/vnd.openxmlformats-officedocument.presentationml.tags+xml"/>
  <Default Extension="rels" ContentType="application/vnd.openxmlformats-package.relationships+xml"/>
  <Override PartName="/ppt/tags/tag47.xml" ContentType="application/vnd.openxmlformats-officedocument.presentationml.tags+xml"/>
  <Override PartName="/ppt/tags/tag94.xml" ContentType="application/vnd.openxmlformats-officedocument.presentationml.tag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tags/tag198.xml" ContentType="application/vnd.openxmlformats-officedocument.presentationml.tags+xml"/>
  <Override PartName="/ppt/tags/tag203.xml" ContentType="application/vnd.openxmlformats-officedocument.presentationml.tags+xml"/>
  <Override PartName="/ppt/tags/tag214.xml" ContentType="application/vnd.openxmlformats-officedocument.presentationml.tags+xml"/>
  <Override PartName="/ppt/tags/tag250.xml" ContentType="application/vnd.openxmlformats-officedocument.presentationml.tags+xml"/>
  <Override PartName="/ppt/slideLayouts/slideLayout11.xml" ContentType="application/vnd.openxmlformats-officedocument.presentationml.slideLayout+xml"/>
  <Override PartName="/ppt/tags/tag36.xml" ContentType="application/vnd.openxmlformats-officedocument.presentationml.tags+xml"/>
  <Override PartName="/ppt/tags/tag83.xml" ContentType="application/vnd.openxmlformats-officedocument.presentationml.tags+xml"/>
  <Override PartName="/ppt/tags/tag187.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705" r:id="rId2"/>
  </p:sldMasterIdLst>
  <p:notesMasterIdLst>
    <p:notesMasterId r:id="rId11"/>
  </p:notesMasterIdLst>
  <p:sldIdLst>
    <p:sldId id="274" r:id="rId3"/>
    <p:sldId id="276" r:id="rId4"/>
    <p:sldId id="275" r:id="rId5"/>
    <p:sldId id="278" r:id="rId6"/>
    <p:sldId id="277" r:id="rId7"/>
    <p:sldId id="279" r:id="rId8"/>
    <p:sldId id="280" r:id="rId9"/>
    <p:sldId id="281" r:id="rId10"/>
  </p:sldIdLst>
  <p:sldSz cx="12192000" cy="6858000"/>
  <p:notesSz cx="6858000" cy="9144000"/>
  <p:defaultTextStyle>
    <a:defPPr>
      <a:defRPr lang="zh-CN"/>
    </a:defPPr>
    <a:lvl1pPr marL="0" lvl="0"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29E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73" d="100"/>
          <a:sy n="73" d="100"/>
        </p:scale>
        <p:origin x="-120" y="-198"/>
      </p:cViewPr>
      <p:guideLst>
        <p:guide orient="horz" pos="2242"/>
        <p:guide pos="3835"/>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pPr/>
              <a:t>2023/4/24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tags" Target="../tags/tag14.xml"/><Relationship Id="rId3" Type="http://schemas.openxmlformats.org/officeDocument/2006/relationships/tags" Target="../tags/tag9.xml"/><Relationship Id="rId7" Type="http://schemas.openxmlformats.org/officeDocument/2006/relationships/tags" Target="../tags/tag13.xml"/><Relationship Id="rId12" Type="http://schemas.openxmlformats.org/officeDocument/2006/relationships/image" Target="../media/image1.jpe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slideMaster" Target="../slideMasters/slideMaster1.xml"/><Relationship Id="rId5" Type="http://schemas.openxmlformats.org/officeDocument/2006/relationships/tags" Target="../tags/tag11.xml"/><Relationship Id="rId10" Type="http://schemas.openxmlformats.org/officeDocument/2006/relationships/tags" Target="../tags/tag16.xml"/><Relationship Id="rId4" Type="http://schemas.openxmlformats.org/officeDocument/2006/relationships/tags" Target="../tags/tag10.xml"/><Relationship Id="rId9" Type="http://schemas.openxmlformats.org/officeDocument/2006/relationships/tags" Target="../tags/tag15.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 Id="rId5" Type="http://schemas.openxmlformats.org/officeDocument/2006/relationships/slideMaster" Target="../slideMasters/slideMaster1.xml"/><Relationship Id="rId4" Type="http://schemas.openxmlformats.org/officeDocument/2006/relationships/tags" Target="../tags/tag64.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tags" Target="../tags/tag67.xml"/><Relationship Id="rId7" Type="http://schemas.openxmlformats.org/officeDocument/2006/relationships/slideMaster" Target="../slideMasters/slideMaster1.xml"/><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tags" Target="../tags/tag68.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78.xml"/><Relationship Id="rId3" Type="http://schemas.openxmlformats.org/officeDocument/2006/relationships/tags" Target="../tags/tag73.xml"/><Relationship Id="rId7" Type="http://schemas.openxmlformats.org/officeDocument/2006/relationships/tags" Target="../tags/tag77.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tags" Target="../tags/tag76.xml"/><Relationship Id="rId5" Type="http://schemas.openxmlformats.org/officeDocument/2006/relationships/tags" Target="../tags/tag75.xml"/><Relationship Id="rId10" Type="http://schemas.openxmlformats.org/officeDocument/2006/relationships/slideMaster" Target="../slideMasters/slideMaster1.xml"/><Relationship Id="rId4" Type="http://schemas.openxmlformats.org/officeDocument/2006/relationships/tags" Target="../tags/tag74.xml"/><Relationship Id="rId9" Type="http://schemas.openxmlformats.org/officeDocument/2006/relationships/tags" Target="../tags/tag79.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82.xml"/><Relationship Id="rId7" Type="http://schemas.openxmlformats.org/officeDocument/2006/relationships/slideMaster" Target="../slideMasters/slideMaster1.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93.xml"/><Relationship Id="rId3" Type="http://schemas.openxmlformats.org/officeDocument/2006/relationships/tags" Target="../tags/tag88.xml"/><Relationship Id="rId7" Type="http://schemas.openxmlformats.org/officeDocument/2006/relationships/tags" Target="../tags/tag92.xml"/><Relationship Id="rId12" Type="http://schemas.openxmlformats.org/officeDocument/2006/relationships/slideMaster" Target="../slideMasters/slideMaster1.xm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tags" Target="../tags/tag91.xml"/><Relationship Id="rId11" Type="http://schemas.openxmlformats.org/officeDocument/2006/relationships/tags" Target="../tags/tag96.xml"/><Relationship Id="rId5" Type="http://schemas.openxmlformats.org/officeDocument/2006/relationships/tags" Target="../tags/tag90.xml"/><Relationship Id="rId10" Type="http://schemas.openxmlformats.org/officeDocument/2006/relationships/tags" Target="../tags/tag95.xml"/><Relationship Id="rId4" Type="http://schemas.openxmlformats.org/officeDocument/2006/relationships/tags" Target="../tags/tag89.xml"/><Relationship Id="rId9" Type="http://schemas.openxmlformats.org/officeDocument/2006/relationships/tags" Target="../tags/tag94.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104.xml"/><Relationship Id="rId13" Type="http://schemas.openxmlformats.org/officeDocument/2006/relationships/tags" Target="../tags/tag109.xml"/><Relationship Id="rId3" Type="http://schemas.openxmlformats.org/officeDocument/2006/relationships/tags" Target="../tags/tag99.xml"/><Relationship Id="rId7" Type="http://schemas.openxmlformats.org/officeDocument/2006/relationships/tags" Target="../tags/tag103.xml"/><Relationship Id="rId12" Type="http://schemas.openxmlformats.org/officeDocument/2006/relationships/tags" Target="../tags/tag108.xml"/><Relationship Id="rId17" Type="http://schemas.openxmlformats.org/officeDocument/2006/relationships/slideMaster" Target="../slideMasters/slideMaster1.xml"/><Relationship Id="rId2" Type="http://schemas.openxmlformats.org/officeDocument/2006/relationships/tags" Target="../tags/tag98.xml"/><Relationship Id="rId16" Type="http://schemas.openxmlformats.org/officeDocument/2006/relationships/tags" Target="../tags/tag112.xml"/><Relationship Id="rId1" Type="http://schemas.openxmlformats.org/officeDocument/2006/relationships/tags" Target="../tags/tag97.xml"/><Relationship Id="rId6" Type="http://schemas.openxmlformats.org/officeDocument/2006/relationships/tags" Target="../tags/tag102.xml"/><Relationship Id="rId11" Type="http://schemas.openxmlformats.org/officeDocument/2006/relationships/tags" Target="../tags/tag107.xml"/><Relationship Id="rId5" Type="http://schemas.openxmlformats.org/officeDocument/2006/relationships/tags" Target="../tags/tag101.xml"/><Relationship Id="rId15" Type="http://schemas.openxmlformats.org/officeDocument/2006/relationships/tags" Target="../tags/tag111.xml"/><Relationship Id="rId10" Type="http://schemas.openxmlformats.org/officeDocument/2006/relationships/tags" Target="../tags/tag106.xml"/><Relationship Id="rId4" Type="http://schemas.openxmlformats.org/officeDocument/2006/relationships/tags" Target="../tags/tag100.xml"/><Relationship Id="rId9" Type="http://schemas.openxmlformats.org/officeDocument/2006/relationships/tags" Target="../tags/tag105.xml"/><Relationship Id="rId14" Type="http://schemas.openxmlformats.org/officeDocument/2006/relationships/tags" Target="../tags/tag110.xml"/></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120.xml"/><Relationship Id="rId3" Type="http://schemas.openxmlformats.org/officeDocument/2006/relationships/tags" Target="../tags/tag115.xml"/><Relationship Id="rId7" Type="http://schemas.openxmlformats.org/officeDocument/2006/relationships/tags" Target="../tags/tag119.xml"/><Relationship Id="rId12" Type="http://schemas.openxmlformats.org/officeDocument/2006/relationships/slideMaster" Target="../slideMasters/slideMaster1.xml"/><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tags" Target="../tags/tag118.xml"/><Relationship Id="rId11" Type="http://schemas.openxmlformats.org/officeDocument/2006/relationships/tags" Target="../tags/tag123.xml"/><Relationship Id="rId5" Type="http://schemas.openxmlformats.org/officeDocument/2006/relationships/tags" Target="../tags/tag117.xml"/><Relationship Id="rId10" Type="http://schemas.openxmlformats.org/officeDocument/2006/relationships/tags" Target="../tags/tag122.xml"/><Relationship Id="rId4" Type="http://schemas.openxmlformats.org/officeDocument/2006/relationships/tags" Target="../tags/tag116.xml"/><Relationship Id="rId9" Type="http://schemas.openxmlformats.org/officeDocument/2006/relationships/tags" Target="../tags/tag121.xml"/></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131.xml"/><Relationship Id="rId3" Type="http://schemas.openxmlformats.org/officeDocument/2006/relationships/tags" Target="../tags/tag126.xml"/><Relationship Id="rId7" Type="http://schemas.openxmlformats.org/officeDocument/2006/relationships/tags" Target="../tags/tag130.xml"/><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tags" Target="../tags/tag129.xml"/><Relationship Id="rId11" Type="http://schemas.openxmlformats.org/officeDocument/2006/relationships/slideMaster" Target="../slideMasters/slideMaster1.xml"/><Relationship Id="rId5" Type="http://schemas.openxmlformats.org/officeDocument/2006/relationships/tags" Target="../tags/tag128.xml"/><Relationship Id="rId10" Type="http://schemas.openxmlformats.org/officeDocument/2006/relationships/tags" Target="../tags/tag133.xml"/><Relationship Id="rId4" Type="http://schemas.openxmlformats.org/officeDocument/2006/relationships/tags" Target="../tags/tag127.xml"/><Relationship Id="rId9" Type="http://schemas.openxmlformats.org/officeDocument/2006/relationships/tags" Target="../tags/tag132.xml"/></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141.xml"/><Relationship Id="rId13" Type="http://schemas.openxmlformats.org/officeDocument/2006/relationships/tags" Target="../tags/tag146.xml"/><Relationship Id="rId3" Type="http://schemas.openxmlformats.org/officeDocument/2006/relationships/tags" Target="../tags/tag136.xml"/><Relationship Id="rId7" Type="http://schemas.openxmlformats.org/officeDocument/2006/relationships/tags" Target="../tags/tag140.xml"/><Relationship Id="rId12" Type="http://schemas.openxmlformats.org/officeDocument/2006/relationships/tags" Target="../tags/tag145.xml"/><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tags" Target="../tags/tag139.xml"/><Relationship Id="rId11" Type="http://schemas.openxmlformats.org/officeDocument/2006/relationships/tags" Target="../tags/tag144.xml"/><Relationship Id="rId5" Type="http://schemas.openxmlformats.org/officeDocument/2006/relationships/tags" Target="../tags/tag138.xml"/><Relationship Id="rId15" Type="http://schemas.openxmlformats.org/officeDocument/2006/relationships/slideMaster" Target="../slideMasters/slideMaster1.xml"/><Relationship Id="rId10" Type="http://schemas.openxmlformats.org/officeDocument/2006/relationships/tags" Target="../tags/tag143.xml"/><Relationship Id="rId4" Type="http://schemas.openxmlformats.org/officeDocument/2006/relationships/tags" Target="../tags/tag137.xml"/><Relationship Id="rId9" Type="http://schemas.openxmlformats.org/officeDocument/2006/relationships/tags" Target="../tags/tag142.xml"/><Relationship Id="rId14" Type="http://schemas.openxmlformats.org/officeDocument/2006/relationships/tags" Target="../tags/tag147.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50.xml"/><Relationship Id="rId1" Type="http://schemas.openxmlformats.org/officeDocument/2006/relationships/tags" Target="../tags/tag149.xml"/><Relationship Id="rId5" Type="http://schemas.openxmlformats.org/officeDocument/2006/relationships/image" Target="file:///E:\400px_tools/pic_temp/pic_sup.png" TargetMode="Externa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file:///E:\400px_tools/pic_temp/1_pic_quater_left_down.png" TargetMode="External"/><Relationship Id="rId2" Type="http://schemas.openxmlformats.org/officeDocument/2006/relationships/tags" Target="../tags/tag152.xml"/><Relationship Id="rId1" Type="http://schemas.openxmlformats.org/officeDocument/2006/relationships/tags" Target="../tags/tag151.xml"/><Relationship Id="rId6" Type="http://schemas.openxmlformats.org/officeDocument/2006/relationships/image" Target="../media/image9.png"/><Relationship Id="rId5" Type="http://schemas.openxmlformats.org/officeDocument/2006/relationships/image" Target="file:///E:\400px_tools/pic_temp/0_pic_quater_right_down.png" TargetMode="External"/><Relationship Id="rId4" Type="http://schemas.openxmlformats.org/officeDocument/2006/relationships/image" Target="../media/image8.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2.xml"/><Relationship Id="rId1" Type="http://schemas.openxmlformats.org/officeDocument/2006/relationships/tags" Target="../tags/tag153.xml"/><Relationship Id="rId4" Type="http://schemas.openxmlformats.org/officeDocument/2006/relationships/image" Target="file:///E:\400px_tools/pic_temp/pic_half_left.png" TargetMode="Externa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file:///E:\400px_tools/pic_temp/1_pic_quater_left_down.png" TargetMode="External"/><Relationship Id="rId2" Type="http://schemas.openxmlformats.org/officeDocument/2006/relationships/tags" Target="../tags/tag155.xml"/><Relationship Id="rId1" Type="http://schemas.openxmlformats.org/officeDocument/2006/relationships/tags" Target="../tags/tag154.xml"/><Relationship Id="rId6" Type="http://schemas.openxmlformats.org/officeDocument/2006/relationships/image" Target="../media/image9.png"/><Relationship Id="rId5" Type="http://schemas.openxmlformats.org/officeDocument/2006/relationships/image" Target="file:///E:\400px_tools/pic_temp/0_pic_quater_right_down.png" TargetMode="External"/><Relationship Id="rId4"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file:///E:\400px_tools/pic_temp/1_pic_quater_left_down.png" TargetMode="External"/><Relationship Id="rId2" Type="http://schemas.openxmlformats.org/officeDocument/2006/relationships/tags" Target="../tags/tag157.xml"/><Relationship Id="rId1" Type="http://schemas.openxmlformats.org/officeDocument/2006/relationships/tags" Target="../tags/tag156.xml"/><Relationship Id="rId6" Type="http://schemas.openxmlformats.org/officeDocument/2006/relationships/image" Target="../media/image9.png"/><Relationship Id="rId5" Type="http://schemas.openxmlformats.org/officeDocument/2006/relationships/image" Target="file:///E:\400px_tools/pic_temp/0_pic_quater_right_down.png" TargetMode="External"/><Relationship Id="rId4"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8" Type="http://schemas.openxmlformats.org/officeDocument/2006/relationships/image" Target="file:///E:\400px_tools/pic_temp/1_pic_quater_left_down.png" TargetMode="External"/><Relationship Id="rId3" Type="http://schemas.openxmlformats.org/officeDocument/2006/relationships/tags" Target="../tags/tag160.xml"/><Relationship Id="rId7" Type="http://schemas.openxmlformats.org/officeDocument/2006/relationships/image" Target="../media/image9.png"/><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image" Target="file:///C:\Users\Kingsoft\Desktop\bb\sup\01\subject.png" TargetMode="External"/><Relationship Id="rId5" Type="http://schemas.openxmlformats.org/officeDocument/2006/relationships/image" Target="../media/image11.png"/><Relationship Id="rId4"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file:///E:\400px_tools/pic_temp/1_pic_quater_left_down.png" TargetMode="External"/><Relationship Id="rId2" Type="http://schemas.openxmlformats.org/officeDocument/2006/relationships/tags" Target="../tags/tag162.xml"/><Relationship Id="rId1" Type="http://schemas.openxmlformats.org/officeDocument/2006/relationships/tags" Target="../tags/tag161.xml"/><Relationship Id="rId6" Type="http://schemas.openxmlformats.org/officeDocument/2006/relationships/image" Target="../media/image9.png"/><Relationship Id="rId5" Type="http://schemas.openxmlformats.org/officeDocument/2006/relationships/image" Target="file:///E:\400px_tools/pic_temp/0_pic_quater_right_down.png" TargetMode="External"/><Relationship Id="rId4" Type="http://schemas.openxmlformats.org/officeDocument/2006/relationships/image" Target="../media/image8.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30.xml.rels><?xml version="1.0" encoding="UTF-8" standalone="yes"?>
<Relationships xmlns="http://schemas.openxmlformats.org/package/2006/relationships"><Relationship Id="rId8" Type="http://schemas.openxmlformats.org/officeDocument/2006/relationships/tags" Target="../tags/tag170.xml"/><Relationship Id="rId13" Type="http://schemas.openxmlformats.org/officeDocument/2006/relationships/image" Target="file:///E:\400px_tools/pic_temp/1_pic_quater_left_down.png" TargetMode="External"/><Relationship Id="rId3" Type="http://schemas.openxmlformats.org/officeDocument/2006/relationships/tags" Target="../tags/tag165.xml"/><Relationship Id="rId7" Type="http://schemas.openxmlformats.org/officeDocument/2006/relationships/tags" Target="../tags/tag169.xml"/><Relationship Id="rId12" Type="http://schemas.openxmlformats.org/officeDocument/2006/relationships/image" Target="../media/image9.png"/><Relationship Id="rId2" Type="http://schemas.openxmlformats.org/officeDocument/2006/relationships/tags" Target="../tags/tag164.xml"/><Relationship Id="rId1" Type="http://schemas.openxmlformats.org/officeDocument/2006/relationships/tags" Target="../tags/tag163.xml"/><Relationship Id="rId6" Type="http://schemas.openxmlformats.org/officeDocument/2006/relationships/tags" Target="../tags/tag168.xml"/><Relationship Id="rId11" Type="http://schemas.openxmlformats.org/officeDocument/2006/relationships/image" Target="file:///E:\400px_tools/pic_temp/0_pic_quater_right_down.png" TargetMode="External"/><Relationship Id="rId5" Type="http://schemas.openxmlformats.org/officeDocument/2006/relationships/tags" Target="../tags/tag167.xml"/><Relationship Id="rId10" Type="http://schemas.openxmlformats.org/officeDocument/2006/relationships/image" Target="../media/image8.png"/><Relationship Id="rId4" Type="http://schemas.openxmlformats.org/officeDocument/2006/relationships/tags" Target="../tags/tag166.xml"/><Relationship Id="rId9"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173.xml"/><Relationship Id="rId7" Type="http://schemas.openxmlformats.org/officeDocument/2006/relationships/slideMaster" Target="../slideMasters/slideMaster2.xml"/><Relationship Id="rId2" Type="http://schemas.openxmlformats.org/officeDocument/2006/relationships/tags" Target="../tags/tag172.xml"/><Relationship Id="rId1" Type="http://schemas.openxmlformats.org/officeDocument/2006/relationships/tags" Target="../tags/tag171.xml"/><Relationship Id="rId6" Type="http://schemas.openxmlformats.org/officeDocument/2006/relationships/tags" Target="../tags/tag176.xml"/><Relationship Id="rId11" Type="http://schemas.openxmlformats.org/officeDocument/2006/relationships/image" Target="file:///E:\400px_tools/pic_temp/1_pic_quater_left_down.png" TargetMode="External"/><Relationship Id="rId5" Type="http://schemas.openxmlformats.org/officeDocument/2006/relationships/tags" Target="../tags/tag175.xml"/><Relationship Id="rId10" Type="http://schemas.openxmlformats.org/officeDocument/2006/relationships/image" Target="../media/image9.png"/><Relationship Id="rId4" Type="http://schemas.openxmlformats.org/officeDocument/2006/relationships/tags" Target="../tags/tag174.xml"/><Relationship Id="rId9" Type="http://schemas.openxmlformats.org/officeDocument/2006/relationships/image" Target="file:///E:\400px_tools/pic_temp/0_pic_quater_right_down.png" TargetMode="External"/></Relationships>
</file>

<file path=ppt/slideLayouts/_rels/slideLayout32.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79.xml"/><Relationship Id="rId7" Type="http://schemas.openxmlformats.org/officeDocument/2006/relationships/tags" Target="../tags/tag183.xml"/><Relationship Id="rId2" Type="http://schemas.openxmlformats.org/officeDocument/2006/relationships/tags" Target="../tags/tag178.xml"/><Relationship Id="rId1" Type="http://schemas.openxmlformats.org/officeDocument/2006/relationships/tags" Target="../tags/tag177.xml"/><Relationship Id="rId6" Type="http://schemas.openxmlformats.org/officeDocument/2006/relationships/tags" Target="../tags/tag182.xml"/><Relationship Id="rId5" Type="http://schemas.openxmlformats.org/officeDocument/2006/relationships/tags" Target="../tags/tag181.xml"/><Relationship Id="rId10" Type="http://schemas.openxmlformats.org/officeDocument/2006/relationships/image" Target="file:///E:\400px_tools/pic_temp/pic_sup.png" TargetMode="External"/><Relationship Id="rId4" Type="http://schemas.openxmlformats.org/officeDocument/2006/relationships/tags" Target="../tags/tag180.xml"/><Relationship Id="rId9" Type="http://schemas.openxmlformats.org/officeDocument/2006/relationships/image" Target="../media/image7.pn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186.xml"/><Relationship Id="rId7" Type="http://schemas.openxmlformats.org/officeDocument/2006/relationships/slideMaster" Target="../slideMasters/slideMaster2.xml"/><Relationship Id="rId2" Type="http://schemas.openxmlformats.org/officeDocument/2006/relationships/tags" Target="../tags/tag185.xml"/><Relationship Id="rId1" Type="http://schemas.openxmlformats.org/officeDocument/2006/relationships/tags" Target="../tags/tag184.xml"/><Relationship Id="rId6" Type="http://schemas.openxmlformats.org/officeDocument/2006/relationships/tags" Target="../tags/tag189.xml"/><Relationship Id="rId11" Type="http://schemas.openxmlformats.org/officeDocument/2006/relationships/image" Target="file:///E:\400px_tools/pic_temp/1_pic_quater_left_down.png" TargetMode="External"/><Relationship Id="rId5" Type="http://schemas.openxmlformats.org/officeDocument/2006/relationships/tags" Target="../tags/tag188.xml"/><Relationship Id="rId10" Type="http://schemas.openxmlformats.org/officeDocument/2006/relationships/image" Target="../media/image9.png"/><Relationship Id="rId4" Type="http://schemas.openxmlformats.org/officeDocument/2006/relationships/tags" Target="../tags/tag187.xml"/><Relationship Id="rId9" Type="http://schemas.openxmlformats.org/officeDocument/2006/relationships/image" Target="file:///E:\400px_tools/pic_temp/0_pic_quater_right_down.png" TargetMode="External"/></Relationships>
</file>

<file path=ppt/slideLayouts/_rels/slideLayout34.xml.rels><?xml version="1.0" encoding="UTF-8" standalone="yes"?>
<Relationships xmlns="http://schemas.openxmlformats.org/package/2006/relationships"><Relationship Id="rId8" Type="http://schemas.openxmlformats.org/officeDocument/2006/relationships/tags" Target="../tags/tag197.xml"/><Relationship Id="rId13" Type="http://schemas.openxmlformats.org/officeDocument/2006/relationships/image" Target="file:///E:\400px_tools/pic_temp/1_pic_quater_left_down.png" TargetMode="External"/><Relationship Id="rId3" Type="http://schemas.openxmlformats.org/officeDocument/2006/relationships/tags" Target="../tags/tag192.xml"/><Relationship Id="rId7" Type="http://schemas.openxmlformats.org/officeDocument/2006/relationships/tags" Target="../tags/tag196.xml"/><Relationship Id="rId12" Type="http://schemas.openxmlformats.org/officeDocument/2006/relationships/image" Target="../media/image9.png"/><Relationship Id="rId2" Type="http://schemas.openxmlformats.org/officeDocument/2006/relationships/tags" Target="../tags/tag191.xml"/><Relationship Id="rId1" Type="http://schemas.openxmlformats.org/officeDocument/2006/relationships/tags" Target="../tags/tag190.xml"/><Relationship Id="rId6" Type="http://schemas.openxmlformats.org/officeDocument/2006/relationships/tags" Target="../tags/tag195.xml"/><Relationship Id="rId11" Type="http://schemas.openxmlformats.org/officeDocument/2006/relationships/image" Target="file:///E:\400px_tools/pic_temp/0_pic_quater_right_down.png" TargetMode="External"/><Relationship Id="rId5" Type="http://schemas.openxmlformats.org/officeDocument/2006/relationships/tags" Target="../tags/tag194.xml"/><Relationship Id="rId10" Type="http://schemas.openxmlformats.org/officeDocument/2006/relationships/image" Target="../media/image8.png"/><Relationship Id="rId4" Type="http://schemas.openxmlformats.org/officeDocument/2006/relationships/tags" Target="../tags/tag193.xml"/><Relationship Id="rId9"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8" Type="http://schemas.openxmlformats.org/officeDocument/2006/relationships/tags" Target="../tags/tag205.xml"/><Relationship Id="rId3" Type="http://schemas.openxmlformats.org/officeDocument/2006/relationships/tags" Target="../tags/tag200.xml"/><Relationship Id="rId7" Type="http://schemas.openxmlformats.org/officeDocument/2006/relationships/tags" Target="../tags/tag204.xml"/><Relationship Id="rId2" Type="http://schemas.openxmlformats.org/officeDocument/2006/relationships/tags" Target="../tags/tag199.xml"/><Relationship Id="rId1" Type="http://schemas.openxmlformats.org/officeDocument/2006/relationships/tags" Target="../tags/tag198.xml"/><Relationship Id="rId6" Type="http://schemas.openxmlformats.org/officeDocument/2006/relationships/tags" Target="../tags/tag203.xml"/><Relationship Id="rId11" Type="http://schemas.openxmlformats.org/officeDocument/2006/relationships/image" Target="file:///E:\400px_tools/pic_temp/0_pic_quater_right_down.png" TargetMode="External"/><Relationship Id="rId5" Type="http://schemas.openxmlformats.org/officeDocument/2006/relationships/tags" Target="../tags/tag202.xml"/><Relationship Id="rId10" Type="http://schemas.openxmlformats.org/officeDocument/2006/relationships/image" Target="../media/image8.png"/><Relationship Id="rId4" Type="http://schemas.openxmlformats.org/officeDocument/2006/relationships/tags" Target="../tags/tag201.xml"/><Relationship Id="rId9"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8" Type="http://schemas.openxmlformats.org/officeDocument/2006/relationships/tags" Target="../tags/tag213.xml"/><Relationship Id="rId13" Type="http://schemas.openxmlformats.org/officeDocument/2006/relationships/image" Target="../media/image9.png"/><Relationship Id="rId3" Type="http://schemas.openxmlformats.org/officeDocument/2006/relationships/tags" Target="../tags/tag208.xml"/><Relationship Id="rId7" Type="http://schemas.openxmlformats.org/officeDocument/2006/relationships/tags" Target="../tags/tag212.xml"/><Relationship Id="rId12" Type="http://schemas.openxmlformats.org/officeDocument/2006/relationships/image" Target="file:///E:\400px_tools/pic_temp/0_pic_quater_right_down.png" TargetMode="External"/><Relationship Id="rId2" Type="http://schemas.openxmlformats.org/officeDocument/2006/relationships/tags" Target="../tags/tag207.xml"/><Relationship Id="rId1" Type="http://schemas.openxmlformats.org/officeDocument/2006/relationships/tags" Target="../tags/tag206.xml"/><Relationship Id="rId6" Type="http://schemas.openxmlformats.org/officeDocument/2006/relationships/tags" Target="../tags/tag211.xml"/><Relationship Id="rId11" Type="http://schemas.openxmlformats.org/officeDocument/2006/relationships/image" Target="../media/image8.png"/><Relationship Id="rId5" Type="http://schemas.openxmlformats.org/officeDocument/2006/relationships/tags" Target="../tags/tag210.xml"/><Relationship Id="rId10" Type="http://schemas.openxmlformats.org/officeDocument/2006/relationships/slideMaster" Target="../slideMasters/slideMaster2.xml"/><Relationship Id="rId4" Type="http://schemas.openxmlformats.org/officeDocument/2006/relationships/tags" Target="../tags/tag209.xml"/><Relationship Id="rId9" Type="http://schemas.openxmlformats.org/officeDocument/2006/relationships/tags" Target="../tags/tag214.xml"/><Relationship Id="rId14" Type="http://schemas.openxmlformats.org/officeDocument/2006/relationships/image" Target="file:///E:\400px_tools/pic_temp/1_pic_quater_left_down.png" TargetMode="External"/></Relationships>
</file>

<file path=ppt/slideLayouts/_rels/slideLayout37.xml.rels><?xml version="1.0" encoding="UTF-8" standalone="yes"?>
<Relationships xmlns="http://schemas.openxmlformats.org/package/2006/relationships"><Relationship Id="rId8" Type="http://schemas.openxmlformats.org/officeDocument/2006/relationships/tags" Target="../tags/tag222.xml"/><Relationship Id="rId13" Type="http://schemas.openxmlformats.org/officeDocument/2006/relationships/image" Target="../media/image9.png"/><Relationship Id="rId3" Type="http://schemas.openxmlformats.org/officeDocument/2006/relationships/tags" Target="../tags/tag217.xml"/><Relationship Id="rId7" Type="http://schemas.openxmlformats.org/officeDocument/2006/relationships/tags" Target="../tags/tag221.xml"/><Relationship Id="rId12" Type="http://schemas.openxmlformats.org/officeDocument/2006/relationships/image" Target="file:///E:\400px_tools/pic_temp/0_pic_quater_right_down.png" TargetMode="External"/><Relationship Id="rId2" Type="http://schemas.openxmlformats.org/officeDocument/2006/relationships/tags" Target="../tags/tag216.xml"/><Relationship Id="rId1" Type="http://schemas.openxmlformats.org/officeDocument/2006/relationships/tags" Target="../tags/tag215.xml"/><Relationship Id="rId6" Type="http://schemas.openxmlformats.org/officeDocument/2006/relationships/tags" Target="../tags/tag220.xml"/><Relationship Id="rId11" Type="http://schemas.openxmlformats.org/officeDocument/2006/relationships/image" Target="../media/image8.png"/><Relationship Id="rId5" Type="http://schemas.openxmlformats.org/officeDocument/2006/relationships/tags" Target="../tags/tag219.xml"/><Relationship Id="rId10" Type="http://schemas.openxmlformats.org/officeDocument/2006/relationships/slideMaster" Target="../slideMasters/slideMaster2.xml"/><Relationship Id="rId4" Type="http://schemas.openxmlformats.org/officeDocument/2006/relationships/tags" Target="../tags/tag218.xml"/><Relationship Id="rId9" Type="http://schemas.openxmlformats.org/officeDocument/2006/relationships/tags" Target="../tags/tag223.xml"/><Relationship Id="rId14" Type="http://schemas.openxmlformats.org/officeDocument/2006/relationships/image" Target="file:///E:\400px_tools/pic_temp/1_pic_quater_left_down.png" TargetMode="External"/></Relationships>
</file>

<file path=ppt/slideLayouts/_rels/slideLayout38.xml.rels><?xml version="1.0" encoding="UTF-8" standalone="yes"?>
<Relationships xmlns="http://schemas.openxmlformats.org/package/2006/relationships"><Relationship Id="rId8" Type="http://schemas.openxmlformats.org/officeDocument/2006/relationships/tags" Target="../tags/tag231.xml"/><Relationship Id="rId13" Type="http://schemas.openxmlformats.org/officeDocument/2006/relationships/image" Target="../media/image8.png"/><Relationship Id="rId3" Type="http://schemas.openxmlformats.org/officeDocument/2006/relationships/tags" Target="../tags/tag226.xml"/><Relationship Id="rId7" Type="http://schemas.openxmlformats.org/officeDocument/2006/relationships/tags" Target="../tags/tag230.xml"/><Relationship Id="rId12" Type="http://schemas.openxmlformats.org/officeDocument/2006/relationships/slideMaster" Target="../slideMasters/slideMaster2.xml"/><Relationship Id="rId2" Type="http://schemas.openxmlformats.org/officeDocument/2006/relationships/tags" Target="../tags/tag225.xml"/><Relationship Id="rId16" Type="http://schemas.openxmlformats.org/officeDocument/2006/relationships/image" Target="file:///E:\400px_tools/pic_temp/1_pic_quater_left_down.png" TargetMode="External"/><Relationship Id="rId1" Type="http://schemas.openxmlformats.org/officeDocument/2006/relationships/tags" Target="../tags/tag224.xml"/><Relationship Id="rId6" Type="http://schemas.openxmlformats.org/officeDocument/2006/relationships/tags" Target="../tags/tag229.xml"/><Relationship Id="rId11" Type="http://schemas.openxmlformats.org/officeDocument/2006/relationships/tags" Target="../tags/tag234.xml"/><Relationship Id="rId5" Type="http://schemas.openxmlformats.org/officeDocument/2006/relationships/tags" Target="../tags/tag228.xml"/><Relationship Id="rId15" Type="http://schemas.openxmlformats.org/officeDocument/2006/relationships/image" Target="../media/image9.png"/><Relationship Id="rId10" Type="http://schemas.openxmlformats.org/officeDocument/2006/relationships/tags" Target="../tags/tag233.xml"/><Relationship Id="rId4" Type="http://schemas.openxmlformats.org/officeDocument/2006/relationships/tags" Target="../tags/tag227.xml"/><Relationship Id="rId9" Type="http://schemas.openxmlformats.org/officeDocument/2006/relationships/tags" Target="../tags/tag232.xml"/><Relationship Id="rId14" Type="http://schemas.openxmlformats.org/officeDocument/2006/relationships/image" Target="file:///E:\400px_tools/pic_temp/0_pic_quater_right_down.png" TargetMode="External"/></Relationships>
</file>

<file path=ppt/slideLayouts/_rels/slideLayout39.xml.rels><?xml version="1.0" encoding="UTF-8" standalone="yes"?>
<Relationships xmlns="http://schemas.openxmlformats.org/package/2006/relationships"><Relationship Id="rId8" Type="http://schemas.openxmlformats.org/officeDocument/2006/relationships/tags" Target="../tags/tag242.xml"/><Relationship Id="rId13" Type="http://schemas.openxmlformats.org/officeDocument/2006/relationships/image" Target="file:///E:\400px_tools/pic_temp/1_pic_quater_left_down.png" TargetMode="External"/><Relationship Id="rId3" Type="http://schemas.openxmlformats.org/officeDocument/2006/relationships/tags" Target="../tags/tag237.xml"/><Relationship Id="rId7" Type="http://schemas.openxmlformats.org/officeDocument/2006/relationships/tags" Target="../tags/tag241.xml"/><Relationship Id="rId12" Type="http://schemas.openxmlformats.org/officeDocument/2006/relationships/image" Target="../media/image9.png"/><Relationship Id="rId2" Type="http://schemas.openxmlformats.org/officeDocument/2006/relationships/tags" Target="../tags/tag236.xml"/><Relationship Id="rId1" Type="http://schemas.openxmlformats.org/officeDocument/2006/relationships/tags" Target="../tags/tag235.xml"/><Relationship Id="rId6" Type="http://schemas.openxmlformats.org/officeDocument/2006/relationships/tags" Target="../tags/tag240.xml"/><Relationship Id="rId11" Type="http://schemas.openxmlformats.org/officeDocument/2006/relationships/image" Target="file:///E:\400px_tools/pic_temp/0_pic_quater_right_down.png" TargetMode="External"/><Relationship Id="rId5" Type="http://schemas.openxmlformats.org/officeDocument/2006/relationships/tags" Target="../tags/tag239.xml"/><Relationship Id="rId10" Type="http://schemas.openxmlformats.org/officeDocument/2006/relationships/image" Target="../media/image8.png"/><Relationship Id="rId4" Type="http://schemas.openxmlformats.org/officeDocument/2006/relationships/tags" Target="../tags/tag238.xml"/><Relationship Id="rId9"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slideMaster" Target="../slideMasters/slideMaster1.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41.xml"/><Relationship Id="rId3" Type="http://schemas.openxmlformats.org/officeDocument/2006/relationships/tags" Target="../tags/tag36.xml"/><Relationship Id="rId7" Type="http://schemas.openxmlformats.org/officeDocument/2006/relationships/tags" Target="../tags/tag40.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44.xml"/><Relationship Id="rId7" Type="http://schemas.openxmlformats.org/officeDocument/2006/relationships/image" Target="../media/image3.jpeg"/><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slideMaster" Target="../slideMasters/slideMaster1.xml"/><Relationship Id="rId5" Type="http://schemas.openxmlformats.org/officeDocument/2006/relationships/tags" Target="../tags/tag46.xml"/><Relationship Id="rId4" Type="http://schemas.openxmlformats.org/officeDocument/2006/relationships/tags" Target="../tags/tag4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52.xml"/><Relationship Id="rId7" Type="http://schemas.openxmlformats.org/officeDocument/2006/relationships/slideMaster" Target="../slideMasters/slideMaster1.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slideMaster" Target="../slideMasters/slideMaster1.xml"/><Relationship Id="rId5" Type="http://schemas.openxmlformats.org/officeDocument/2006/relationships/tags" Target="../tags/tag60.xml"/><Relationship Id="rId4" Type="http://schemas.openxmlformats.org/officeDocument/2006/relationships/tags" Target="../tags/tag5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pic>
        <p:nvPicPr>
          <p:cNvPr id="8" name="图片 7"/>
          <p:cNvPicPr>
            <a:picLocks noChangeAspect="1"/>
          </p:cNvPicPr>
          <p:nvPr userDrawn="1">
            <p:custDataLst>
              <p:tags r:id="rId1"/>
            </p:custDataLst>
          </p:nvPr>
        </p:nvPicPr>
        <p:blipFill>
          <a:blip r:embed="rId12" cstate="print"/>
          <a:stretch>
            <a:fillRect/>
          </a:stretch>
        </p:blipFill>
        <p:spPr>
          <a:xfrm>
            <a:off x="3523695" y="0"/>
            <a:ext cx="8668512" cy="6858000"/>
          </a:xfrm>
          <a:prstGeom prst="rect">
            <a:avLst/>
          </a:prstGeom>
        </p:spPr>
      </p:pic>
      <p:sp>
        <p:nvSpPr>
          <p:cNvPr id="7" name="矩形 6"/>
          <p:cNvSpPr/>
          <p:nvPr userDrawn="1">
            <p:custDataLst>
              <p:tags r:id="rId2"/>
            </p:custDataLst>
          </p:nvPr>
        </p:nvSpPr>
        <p:spPr>
          <a:xfrm>
            <a:off x="0" y="3"/>
            <a:ext cx="12192000" cy="6858001"/>
          </a:xfrm>
          <a:prstGeom prst="rect">
            <a:avLst/>
          </a:prstGeom>
          <a:gradFill>
            <a:gsLst>
              <a:gs pos="15000">
                <a:schemeClr val="bg2">
                  <a:alpha val="17000"/>
                </a:schemeClr>
              </a:gs>
              <a:gs pos="66000">
                <a:schemeClr val="bg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just"/>
            <a:endParaRPr lang="zh-CN" altLang="en-US" sz="1800" dirty="0"/>
          </a:p>
        </p:txBody>
      </p:sp>
      <p:sp>
        <p:nvSpPr>
          <p:cNvPr id="2" name="标题 1"/>
          <p:cNvSpPr>
            <a:spLocks noGrp="1"/>
          </p:cNvSpPr>
          <p:nvPr>
            <p:ph type="ctrTitle" hasCustomPrompt="1"/>
            <p:custDataLst>
              <p:tags r:id="rId3"/>
            </p:custDataLst>
          </p:nvPr>
        </p:nvSpPr>
        <p:spPr>
          <a:xfrm>
            <a:off x="662400" y="2592000"/>
            <a:ext cx="5436000" cy="1015200"/>
          </a:xfrm>
        </p:spPr>
        <p:txBody>
          <a:bodyPr lIns="91440" tIns="45720" rIns="91440" bIns="45720" anchor="t" anchorCtr="0">
            <a:normAutofit/>
          </a:bodyPr>
          <a:lstStyle>
            <a:lvl1pPr algn="l">
              <a:defRPr sz="6000" b="0" spc="300" baseline="0">
                <a:solidFill>
                  <a:srgbClr val="428AE2"/>
                </a:solidFill>
                <a:latin typeface="Arial" panose="020B0604020202020204" pitchFamily="34" charset="0"/>
              </a:defRPr>
            </a:lvl1pPr>
          </a:lstStyle>
          <a:p>
            <a:r>
              <a:rPr lang="zh-CN" altLang="en-US" dirty="0"/>
              <a:t>编辑标题</a:t>
            </a:r>
          </a:p>
        </p:txBody>
      </p:sp>
      <p:sp>
        <p:nvSpPr>
          <p:cNvPr id="3" name="副标题 2"/>
          <p:cNvSpPr>
            <a:spLocks noGrp="1"/>
          </p:cNvSpPr>
          <p:nvPr>
            <p:ph type="subTitle" idx="1" hasCustomPrompt="1"/>
            <p:custDataLst>
              <p:tags r:id="rId4"/>
            </p:custDataLst>
          </p:nvPr>
        </p:nvSpPr>
        <p:spPr>
          <a:xfrm>
            <a:off x="659999" y="3628800"/>
            <a:ext cx="5436000" cy="583200"/>
          </a:xfrm>
        </p:spPr>
        <p:txBody>
          <a:bodyPr lIns="91440" tIns="45720" rIns="91440" bIns="45720">
            <a:normAutofit/>
          </a:bodyPr>
          <a:lstStyle>
            <a:lvl1pPr marL="0" indent="0" algn="just" eaLnBrk="1" fontAlgn="auto" latinLnBrk="0" hangingPunct="1">
              <a:lnSpc>
                <a:spcPct val="100000"/>
              </a:lnSpc>
              <a:spcAft>
                <a:spcPts val="0"/>
              </a:spcAft>
              <a:buNone/>
              <a:defRPr sz="3200" u="none" strike="noStrike" kern="1200" cap="none" spc="300" normalizeH="0" baseline="0">
                <a:solidFill>
                  <a:srgbClr val="428AE2"/>
                </a:solidFill>
                <a:uFillTx/>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点击此处编辑文本</a:t>
            </a:r>
          </a:p>
        </p:txBody>
      </p:sp>
      <p:sp>
        <p:nvSpPr>
          <p:cNvPr id="16" name="日期占位符 15"/>
          <p:cNvSpPr>
            <a:spLocks noGrp="1"/>
          </p:cNvSpPr>
          <p:nvPr>
            <p:ph type="dt" sz="half" idx="10"/>
            <p:custDataLst>
              <p:tags r:id="rId5"/>
            </p:custDataLst>
          </p:nvPr>
        </p:nvSpPr>
        <p:spPr/>
        <p:txBody>
          <a:bodyPr/>
          <a:lstStyle/>
          <a:p>
            <a:fld id="{760FBDFE-C587-4B4C-A407-44438C67B59E}" type="datetimeFigureOut">
              <a:rPr lang="zh-CN" altLang="en-US" smtClean="0"/>
              <a:pPr/>
              <a:t>2023/4/24</a:t>
            </a:fld>
            <a:endParaRPr lang="zh-CN" altLang="en-US"/>
          </a:p>
        </p:txBody>
      </p:sp>
      <p:sp>
        <p:nvSpPr>
          <p:cNvPr id="17" name="页脚占位符 16"/>
          <p:cNvSpPr>
            <a:spLocks noGrp="1"/>
          </p:cNvSpPr>
          <p:nvPr>
            <p:ph type="ftr" sz="quarter" idx="11"/>
            <p:custDataLst>
              <p:tags r:id="rId6"/>
            </p:custDataLst>
          </p:nvPr>
        </p:nvSpPr>
        <p:spPr/>
        <p:txBody>
          <a:bodyPr/>
          <a:lstStyle/>
          <a:p>
            <a:endParaRPr lang="zh-CN" altLang="en-US" dirty="0"/>
          </a:p>
        </p:txBody>
      </p:sp>
      <p:sp>
        <p:nvSpPr>
          <p:cNvPr id="18" name="灯片编号占位符 17"/>
          <p:cNvSpPr>
            <a:spLocks noGrp="1"/>
          </p:cNvSpPr>
          <p:nvPr>
            <p:ph type="sldNum" sz="quarter" idx="12"/>
            <p:custDataLst>
              <p:tags r:id="rId7"/>
            </p:custDataLst>
          </p:nvPr>
        </p:nvSpPr>
        <p:spPr/>
        <p:txBody>
          <a:bodyPr/>
          <a:lstStyle/>
          <a:p>
            <a:fld id="{49AE70B2-8BF9-45C0-BB95-33D1B9D3A854}" type="slidenum">
              <a:rPr lang="zh-CN" altLang="en-US" smtClean="0"/>
              <a:pPr/>
              <a:t>‹#›</a:t>
            </a:fld>
            <a:endParaRPr lang="zh-CN" altLang="en-US" dirty="0"/>
          </a:p>
        </p:txBody>
      </p:sp>
      <p:sp>
        <p:nvSpPr>
          <p:cNvPr id="5" name="文本占位符 4"/>
          <p:cNvSpPr>
            <a:spLocks noGrp="1"/>
          </p:cNvSpPr>
          <p:nvPr>
            <p:ph type="body" sz="quarter" idx="13" hasCustomPrompt="1"/>
            <p:custDataLst>
              <p:tags r:id="rId8"/>
            </p:custDataLst>
          </p:nvPr>
        </p:nvSpPr>
        <p:spPr>
          <a:xfrm>
            <a:off x="662400" y="1368000"/>
            <a:ext cx="5436000" cy="1198800"/>
          </a:xfrm>
        </p:spPr>
        <p:txBody>
          <a:bodyPr lIns="91440" tIns="45720" rIns="91440" bIns="45720">
            <a:normAutofit/>
          </a:bodyPr>
          <a:lstStyle>
            <a:lvl1pPr marL="0" indent="0">
              <a:lnSpc>
                <a:spcPct val="100000"/>
              </a:lnSpc>
              <a:spcAft>
                <a:spcPts val="0"/>
              </a:spcAft>
              <a:buNone/>
              <a:defRPr sz="7200" spc="300" baseline="0">
                <a:solidFill>
                  <a:srgbClr val="428AE2"/>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dirty="0"/>
              <a:t>202X</a:t>
            </a:r>
            <a:endParaRPr lang="zh-CN" altLang="en-US" dirty="0"/>
          </a:p>
        </p:txBody>
      </p:sp>
      <p:sp>
        <p:nvSpPr>
          <p:cNvPr id="14" name="矩形: 圆角 13"/>
          <p:cNvSpPr/>
          <p:nvPr userDrawn="1">
            <p:custDataLst>
              <p:tags r:id="rId9"/>
            </p:custDataLst>
          </p:nvPr>
        </p:nvSpPr>
        <p:spPr>
          <a:xfrm>
            <a:off x="785102" y="4252402"/>
            <a:ext cx="2229559" cy="409722"/>
          </a:xfrm>
          <a:prstGeom prst="roundRect">
            <a:avLst>
              <a:gd name="adj" fmla="val 41860"/>
            </a:avLst>
          </a:prstGeom>
          <a:solidFill>
            <a:srgbClr val="428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p>
        </p:txBody>
      </p:sp>
      <p:sp>
        <p:nvSpPr>
          <p:cNvPr id="12" name="文本占位符 11"/>
          <p:cNvSpPr>
            <a:spLocks noGrp="1"/>
          </p:cNvSpPr>
          <p:nvPr>
            <p:ph type="body" sz="quarter" idx="14" hasCustomPrompt="1"/>
            <p:custDataLst>
              <p:tags r:id="rId10"/>
            </p:custDataLst>
          </p:nvPr>
        </p:nvSpPr>
        <p:spPr>
          <a:xfrm>
            <a:off x="856800" y="4294800"/>
            <a:ext cx="2142000" cy="442800"/>
          </a:xfrm>
        </p:spPr>
        <p:txBody>
          <a:bodyPr lIns="91440" tIns="45720" rIns="91440" bIns="45720"/>
          <a:lstStyle>
            <a:lvl1pPr marL="0" indent="0">
              <a:lnSpc>
                <a:spcPct val="100000"/>
              </a:lnSpc>
              <a:spcAft>
                <a:spcPts val="0"/>
              </a:spcAft>
              <a:buNone/>
              <a:defRPr spc="300" baseline="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点击此处编辑文本</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pPr/>
              <a:t>2023/4/24</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pPr/>
              <a:t>‹#›</a:t>
            </a:fld>
            <a:endParaRPr lang="zh-CN" altLang="en-US"/>
          </a:p>
        </p:txBody>
      </p:sp>
      <p:sp>
        <p:nvSpPr>
          <p:cNvPr id="7" name="内容占位符 6"/>
          <p:cNvSpPr>
            <a:spLocks noGrp="1"/>
          </p:cNvSpPr>
          <p:nvPr>
            <p:ph sz="quarter" idx="13"/>
            <p:custDataLst>
              <p:tags r:id="rId4"/>
            </p:custDataLst>
          </p:nvPr>
        </p:nvSpPr>
        <p:spPr>
          <a:xfrm>
            <a:off x="669932" y="952512"/>
            <a:ext cx="10852237" cy="5388907"/>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blipFill dpi="0" rotWithShape="1">
          <a:blip r:embed="rId8" cstate="print">
            <a:lum/>
          </a:blip>
          <a:srcRect/>
          <a:stretch>
            <a:fillRect l="-16000" r="-16000"/>
          </a:stretch>
        </a:blipFill>
        <a:effectLst/>
      </p:bgPr>
    </p:bg>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0" y="0"/>
            <a:ext cx="12192000" cy="6858000"/>
          </a:xfrm>
          <a:prstGeom prst="rect">
            <a:avLst/>
          </a:prstGeom>
          <a:gradFill flip="none" rotWithShape="1">
            <a:gsLst>
              <a:gs pos="0">
                <a:schemeClr val="bg2">
                  <a:alpha val="0"/>
                </a:schemeClr>
              </a:gs>
              <a:gs pos="56000">
                <a:schemeClr val="bg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just"/>
            <a:endParaRPr lang="zh-CN" altLang="en-US" sz="1800" dirty="0"/>
          </a:p>
        </p:txBody>
      </p:sp>
      <p:sp>
        <p:nvSpPr>
          <p:cNvPr id="2" name="标题 1"/>
          <p:cNvSpPr>
            <a:spLocks noGrp="1"/>
          </p:cNvSpPr>
          <p:nvPr>
            <p:ph type="title" hasCustomPrompt="1"/>
            <p:custDataLst>
              <p:tags r:id="rId2"/>
            </p:custDataLst>
          </p:nvPr>
        </p:nvSpPr>
        <p:spPr>
          <a:xfrm>
            <a:off x="3579743" y="4190400"/>
            <a:ext cx="5032800" cy="1015200"/>
          </a:xfrm>
        </p:spPr>
        <p:txBody>
          <a:bodyPr vert="horz" lIns="91440" tIns="45720" rIns="91440" bIns="45720" rtlCol="0" anchor="b" anchorCtr="0">
            <a:normAutofit/>
          </a:bodyPr>
          <a:lstStyle>
            <a:lvl1pPr marL="0" marR="0" algn="dist" defTabSz="914400" rtl="0" eaLnBrk="1" fontAlgn="auto" latinLnBrk="0" hangingPunct="1">
              <a:lnSpc>
                <a:spcPct val="100000"/>
              </a:lnSpc>
              <a:buNone/>
              <a:defRPr kumimoji="0" lang="zh-CN" altLang="en-US" sz="4800" b="0" i="0" u="none" strike="noStrike" kern="1200" cap="none" spc="300" normalizeH="0" baseline="0" noProof="1" dirty="0">
                <a:solidFill>
                  <a:srgbClr val="428AE2"/>
                </a:solidFill>
                <a:uFillTx/>
                <a:latin typeface="Arial" panose="020B0604020202020204" pitchFamily="34" charset="0"/>
                <a:ea typeface="微软雅黑" panose="020B0503020204020204" charset="-122"/>
                <a:cs typeface="+mj-cs"/>
                <a:sym typeface="+mn-ea"/>
              </a:defRPr>
            </a:lvl1pPr>
          </a:lstStyle>
          <a:p>
            <a:pPr lvl="0"/>
            <a:r>
              <a:rPr dirty="0">
                <a:sym typeface="+mn-ea"/>
              </a:rPr>
              <a:t>编辑标题</a:t>
            </a: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pPr/>
              <a:t>2023/4/24</a:t>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pPr/>
              <a:t>‹#›</a:t>
            </a:fld>
            <a:endParaRPr lang="zh-CN" altLang="en-US"/>
          </a:p>
        </p:txBody>
      </p:sp>
      <p:sp>
        <p:nvSpPr>
          <p:cNvPr id="9" name="文本占位符 8"/>
          <p:cNvSpPr>
            <a:spLocks noGrp="1"/>
          </p:cNvSpPr>
          <p:nvPr>
            <p:ph type="body" sz="quarter" idx="13"/>
            <p:custDataLst>
              <p:tags r:id="rId6"/>
            </p:custDataLst>
          </p:nvPr>
        </p:nvSpPr>
        <p:spPr>
          <a:xfrm>
            <a:off x="3579743" y="5216400"/>
            <a:ext cx="5032800" cy="583200"/>
          </a:xfrm>
        </p:spPr>
        <p:txBody>
          <a:bodyPr lIns="91440" tIns="45720" rIns="91440" bIns="45720">
            <a:normAutofit/>
          </a:bodyPr>
          <a:lstStyle>
            <a:lvl1pPr marL="0" indent="0" algn="dist">
              <a:lnSpc>
                <a:spcPct val="100000"/>
              </a:lnSpc>
              <a:spcAft>
                <a:spcPts val="0"/>
              </a:spcAft>
              <a:buNone/>
              <a:defRPr sz="1800" spc="300" baseline="0">
                <a:solidFill>
                  <a:srgbClr val="428AE2"/>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单击此处编辑母版文本样式</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sp>
        <p:nvSpPr>
          <p:cNvPr id="6" name="矩形 5"/>
          <p:cNvSpPr/>
          <p:nvPr userDrawn="1">
            <p:custDataLst>
              <p:tags r:id="rId1"/>
            </p:custDataLst>
          </p:nvPr>
        </p:nvSpPr>
        <p:spPr>
          <a:xfrm>
            <a:off x="0" y="0"/>
            <a:ext cx="12192000" cy="6858000"/>
          </a:xfrm>
          <a:prstGeom prst="rect">
            <a:avLst/>
          </a:prstGeom>
          <a:solidFill>
            <a:srgbClr val="428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1800"/>
          </a:p>
        </p:txBody>
      </p:sp>
      <p:sp>
        <p:nvSpPr>
          <p:cNvPr id="2" name="标题 1"/>
          <p:cNvSpPr>
            <a:spLocks noGrp="1"/>
          </p:cNvSpPr>
          <p:nvPr>
            <p:ph type="title"/>
            <p:custDataLst>
              <p:tags r:id="rId2"/>
            </p:custDataLst>
          </p:nvPr>
        </p:nvSpPr>
        <p:spPr/>
        <p:txBody>
          <a:bodyPr/>
          <a:lstStyle>
            <a:lvl1pPr>
              <a:defRPr baseline="0">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pPr/>
              <a:t>2023/4/24</a:t>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dirty="0"/>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pPr/>
              <a:t>‹#›</a:t>
            </a:fld>
            <a:endParaRPr lang="zh-CN" altLang="en-US" dirty="0"/>
          </a:p>
        </p:txBody>
      </p:sp>
      <p:grpSp>
        <p:nvGrpSpPr>
          <p:cNvPr id="7" name="组合 6"/>
          <p:cNvGrpSpPr/>
          <p:nvPr userDrawn="1">
            <p:custDataLst>
              <p:tags r:id="rId6"/>
            </p:custDataLst>
          </p:nvPr>
        </p:nvGrpSpPr>
        <p:grpSpPr>
          <a:xfrm rot="16200000">
            <a:off x="30141" y="671830"/>
            <a:ext cx="609600" cy="152400"/>
            <a:chOff x="365760" y="386080"/>
            <a:chExt cx="609600" cy="152400"/>
          </a:xfrm>
          <a:solidFill>
            <a:schemeClr val="bg1"/>
          </a:solidFill>
        </p:grpSpPr>
        <p:sp>
          <p:nvSpPr>
            <p:cNvPr id="8" name="矩形 7"/>
            <p:cNvSpPr/>
            <p:nvPr>
              <p:custDataLst>
                <p:tags r:id="rId7"/>
              </p:custDataLst>
            </p:nvPr>
          </p:nvSpPr>
          <p:spPr>
            <a:xfrm>
              <a:off x="365760" y="386080"/>
              <a:ext cx="152400" cy="152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9" name="矩形 8"/>
            <p:cNvSpPr/>
            <p:nvPr>
              <p:custDataLst>
                <p:tags r:id="rId8"/>
              </p:custDataLst>
            </p:nvPr>
          </p:nvSpPr>
          <p:spPr>
            <a:xfrm>
              <a:off x="594360" y="386080"/>
              <a:ext cx="152400" cy="152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 name="矩形 9"/>
            <p:cNvSpPr/>
            <p:nvPr>
              <p:custDataLst>
                <p:tags r:id="rId9"/>
              </p:custDataLst>
            </p:nvPr>
          </p:nvSpPr>
          <p:spPr>
            <a:xfrm>
              <a:off x="822960" y="386080"/>
              <a:ext cx="152400" cy="152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rgbClr val="428AE2"/>
        </a:solidFill>
        <a:effectLst/>
      </p:bgPr>
    </p:bg>
    <p:spTree>
      <p:nvGrpSpPr>
        <p:cNvPr id="1" name=""/>
        <p:cNvGrpSpPr/>
        <p:nvPr/>
      </p:nvGrpSpPr>
      <p:grpSpPr>
        <a:xfrm>
          <a:off x="0" y="0"/>
          <a:ext cx="0" cy="0"/>
          <a:chOff x="0" y="0"/>
          <a:chExt cx="0" cy="0"/>
        </a:xfrm>
      </p:grpSpPr>
      <p:sp>
        <p:nvSpPr>
          <p:cNvPr id="8" name="矩形 7"/>
          <p:cNvSpPr/>
          <p:nvPr userDrawn="1">
            <p:custDataLst>
              <p:tags r:id="rId1"/>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 name="标题 1"/>
          <p:cNvSpPr>
            <a:spLocks noGrp="1"/>
          </p:cNvSpPr>
          <p:nvPr>
            <p:ph type="title" hasCustomPrompt="1"/>
            <p:custDataLst>
              <p:tags r:id="rId2"/>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7" name="内容占位符 6"/>
          <p:cNvSpPr>
            <a:spLocks noGrp="1"/>
          </p:cNvSpPr>
          <p:nvPr>
            <p:ph sz="quarter" idx="13"/>
            <p:custDataLst>
              <p:tags r:id="rId3"/>
            </p:custDataLst>
          </p:nvPr>
        </p:nvSpPr>
        <p:spPr>
          <a:xfrm>
            <a:off x="1281113" y="2163600"/>
            <a:ext cx="9626600" cy="3445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pPr/>
              <a:t>2023/4/24</a:t>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6" name="矩形 5"/>
          <p:cNvSpPr/>
          <p:nvPr userDrawn="1">
            <p:custDataLst>
              <p:tags r:id="rId1"/>
            </p:custDataLst>
          </p:nvPr>
        </p:nvSpPr>
        <p:spPr>
          <a:xfrm>
            <a:off x="-1258" y="0"/>
            <a:ext cx="4823460" cy="6858000"/>
          </a:xfrm>
          <a:prstGeom prst="rect">
            <a:avLst/>
          </a:prstGeom>
          <a:solidFill>
            <a:srgbClr val="428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1800" dirty="0">
              <a:solidFill>
                <a:srgbClr val="428AE2"/>
              </a:solidFill>
            </a:endParaRPr>
          </a:p>
        </p:txBody>
      </p:sp>
      <p:sp>
        <p:nvSpPr>
          <p:cNvPr id="2" name="标题 1"/>
          <p:cNvSpPr>
            <a:spLocks noGrp="1"/>
          </p:cNvSpPr>
          <p:nvPr>
            <p:ph type="title" hasCustomPrompt="1"/>
            <p:custDataLst>
              <p:tags r:id="rId2"/>
            </p:custDataLst>
          </p:nvPr>
        </p:nvSpPr>
        <p:spPr>
          <a:xfrm>
            <a:off x="583200" y="770400"/>
            <a:ext cx="3960000" cy="882000"/>
          </a:xfrm>
        </p:spPr>
        <p:txBody>
          <a:bodyPr anchor="ctr"/>
          <a:lstStyle>
            <a:lvl1pPr>
              <a:defRPr sz="36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pPr/>
              <a:t>2023/4/24</a:t>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dirty="0"/>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pPr/>
              <a:t>‹#›</a:t>
            </a:fld>
            <a:endParaRPr lang="zh-CN" altLang="en-US" dirty="0"/>
          </a:p>
        </p:txBody>
      </p:sp>
      <p:sp>
        <p:nvSpPr>
          <p:cNvPr id="7" name="文本占位符 6"/>
          <p:cNvSpPr>
            <a:spLocks noGrp="1"/>
          </p:cNvSpPr>
          <p:nvPr>
            <p:ph type="body" sz="quarter" idx="13"/>
            <p:custDataLst>
              <p:tags r:id="rId6"/>
            </p:custDataLst>
          </p:nvPr>
        </p:nvSpPr>
        <p:spPr>
          <a:xfrm>
            <a:off x="586800" y="1764000"/>
            <a:ext cx="3956400" cy="4093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7"/>
            </p:custDataLst>
          </p:nvPr>
        </p:nvSpPr>
        <p:spPr>
          <a:xfrm>
            <a:off x="5101200" y="769944"/>
            <a:ext cx="6480000" cy="5087937"/>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grpSp>
        <p:nvGrpSpPr>
          <p:cNvPr id="13" name="组合 12"/>
          <p:cNvGrpSpPr/>
          <p:nvPr userDrawn="1">
            <p:custDataLst>
              <p:tags r:id="rId8"/>
            </p:custDataLst>
          </p:nvPr>
        </p:nvGrpSpPr>
        <p:grpSpPr>
          <a:xfrm>
            <a:off x="583200" y="371684"/>
            <a:ext cx="609600" cy="152400"/>
            <a:chOff x="365760" y="386080"/>
            <a:chExt cx="609600" cy="152400"/>
          </a:xfrm>
          <a:solidFill>
            <a:schemeClr val="bg1"/>
          </a:solidFill>
        </p:grpSpPr>
        <p:sp>
          <p:nvSpPr>
            <p:cNvPr id="14" name="矩形 13"/>
            <p:cNvSpPr/>
            <p:nvPr>
              <p:custDataLst>
                <p:tags r:id="rId9"/>
              </p:custDataLst>
            </p:nvPr>
          </p:nvSpPr>
          <p:spPr>
            <a:xfrm>
              <a:off x="365760" y="386080"/>
              <a:ext cx="152400" cy="152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 name="矩形 14"/>
            <p:cNvSpPr/>
            <p:nvPr>
              <p:custDataLst>
                <p:tags r:id="rId10"/>
              </p:custDataLst>
            </p:nvPr>
          </p:nvSpPr>
          <p:spPr>
            <a:xfrm>
              <a:off x="594360" y="386080"/>
              <a:ext cx="152400" cy="152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 name="矩形 15"/>
            <p:cNvSpPr/>
            <p:nvPr>
              <p:custDataLst>
                <p:tags r:id="rId11"/>
              </p:custDataLst>
            </p:nvPr>
          </p:nvSpPr>
          <p:spPr>
            <a:xfrm>
              <a:off x="822960" y="386080"/>
              <a:ext cx="152400" cy="152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800">
              <a:sym typeface="+mn-ea"/>
            </a:endParaRPr>
          </a:p>
        </p:txBody>
      </p:sp>
      <p:sp>
        <p:nvSpPr>
          <p:cNvPr id="2" name="标题 1"/>
          <p:cNvSpPr>
            <a:spLocks noGrp="1"/>
          </p:cNvSpPr>
          <p:nvPr>
            <p:ph type="title"/>
            <p:custDataLst>
              <p:tags r:id="rId2"/>
            </p:custDataLst>
          </p:nvPr>
        </p:nvSpPr>
        <p:spPr>
          <a:xfrm>
            <a:off x="612000" y="781200"/>
            <a:ext cx="10976400" cy="626400"/>
          </a:xfrm>
        </p:spPr>
        <p:txBody>
          <a:bodyPr anchor="ctr"/>
          <a:lstStyle>
            <a:lvl1pPr algn="ctr">
              <a:defRPr sz="36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pPr/>
              <a:t>2023/4/24</a:t>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dirty="0"/>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pPr/>
              <a:t>‹#›</a:t>
            </a:fld>
            <a:endParaRPr lang="zh-CN" altLang="en-US" dirty="0"/>
          </a:p>
        </p:txBody>
      </p:sp>
      <p:sp>
        <p:nvSpPr>
          <p:cNvPr id="7" name="文本占位符 6"/>
          <p:cNvSpPr>
            <a:spLocks noGrp="1"/>
          </p:cNvSpPr>
          <p:nvPr>
            <p:ph type="body" sz="quarter" idx="13"/>
            <p:custDataLst>
              <p:tags r:id="rId6"/>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9" name="内容占位符 8"/>
          <p:cNvSpPr>
            <a:spLocks noGrp="1"/>
          </p:cNvSpPr>
          <p:nvPr>
            <p:ph sz="quarter" idx="14"/>
            <p:custDataLst>
              <p:tags r:id="rId7"/>
            </p:custDataLst>
          </p:nvPr>
        </p:nvSpPr>
        <p:spPr>
          <a:xfrm>
            <a:off x="612775" y="2808000"/>
            <a:ext cx="10965600" cy="34308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矩形 5"/>
          <p:cNvSpPr/>
          <p:nvPr userDrawn="1">
            <p:custDataLst>
              <p:tags r:id="rId8"/>
            </p:custDataLst>
          </p:nvPr>
        </p:nvSpPr>
        <p:spPr>
          <a:xfrm>
            <a:off x="0" y="0"/>
            <a:ext cx="12192000" cy="2664000"/>
          </a:xfrm>
          <a:prstGeom prst="rect">
            <a:avLst/>
          </a:prstGeom>
          <a:solidFill>
            <a:srgbClr val="428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1800" dirty="0">
              <a:solidFill>
                <a:srgbClr val="428AE2"/>
              </a:solidFill>
            </a:endParaRPr>
          </a:p>
        </p:txBody>
      </p:sp>
      <p:grpSp>
        <p:nvGrpSpPr>
          <p:cNvPr id="11" name="组合 10"/>
          <p:cNvGrpSpPr/>
          <p:nvPr userDrawn="1">
            <p:custDataLst>
              <p:tags r:id="rId9"/>
            </p:custDataLst>
          </p:nvPr>
        </p:nvGrpSpPr>
        <p:grpSpPr>
          <a:xfrm flipH="1">
            <a:off x="10153344" y="248360"/>
            <a:ext cx="1736005" cy="284480"/>
            <a:chOff x="326390" y="333137"/>
            <a:chExt cx="1736005" cy="284480"/>
          </a:xfrm>
        </p:grpSpPr>
        <p:cxnSp>
          <p:nvCxnSpPr>
            <p:cNvPr id="12" name="直接连接符 11"/>
            <p:cNvCxnSpPr/>
            <p:nvPr>
              <p:custDataLst>
                <p:tags r:id="rId14"/>
              </p:custDataLst>
            </p:nvPr>
          </p:nvCxnSpPr>
          <p:spPr>
            <a:xfrm>
              <a:off x="326390" y="475377"/>
              <a:ext cx="1736005" cy="0"/>
            </a:xfrm>
            <a:prstGeom prst="line">
              <a:avLst/>
            </a:prstGeom>
            <a:ln w="31750">
              <a:gradFill flip="none" rotWithShape="1">
                <a:gsLst>
                  <a:gs pos="21000">
                    <a:srgbClr val="428AE2"/>
                  </a:gs>
                  <a:gs pos="100000">
                    <a:schemeClr val="bg1"/>
                  </a:gs>
                  <a:gs pos="100000">
                    <a:schemeClr val="accent1">
                      <a:lumMod val="30000"/>
                      <a:lumOff val="7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custDataLst>
                <p:tags r:id="rId15"/>
              </p:custDataLst>
            </p:nvPr>
          </p:nvCxnSpPr>
          <p:spPr>
            <a:xfrm>
              <a:off x="326390" y="333137"/>
              <a:ext cx="1736005" cy="0"/>
            </a:xfrm>
            <a:prstGeom prst="line">
              <a:avLst/>
            </a:prstGeom>
            <a:ln w="31750">
              <a:gradFill flip="none" rotWithShape="1">
                <a:gsLst>
                  <a:gs pos="21000">
                    <a:srgbClr val="428AE2"/>
                  </a:gs>
                  <a:gs pos="100000">
                    <a:schemeClr val="bg1"/>
                  </a:gs>
                  <a:gs pos="100000">
                    <a:schemeClr val="accent1">
                      <a:lumMod val="30000"/>
                      <a:lumOff val="7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custDataLst>
                <p:tags r:id="rId16"/>
              </p:custDataLst>
            </p:nvPr>
          </p:nvCxnSpPr>
          <p:spPr>
            <a:xfrm>
              <a:off x="326390" y="617617"/>
              <a:ext cx="1736005" cy="0"/>
            </a:xfrm>
            <a:prstGeom prst="line">
              <a:avLst/>
            </a:prstGeom>
            <a:ln w="31750">
              <a:gradFill flip="none" rotWithShape="1">
                <a:gsLst>
                  <a:gs pos="21000">
                    <a:srgbClr val="428AE2"/>
                  </a:gs>
                  <a:gs pos="100000">
                    <a:schemeClr val="bg1"/>
                  </a:gs>
                  <a:gs pos="100000">
                    <a:schemeClr val="accent1">
                      <a:lumMod val="30000"/>
                      <a:lumOff val="7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grpSp>
      <p:grpSp>
        <p:nvGrpSpPr>
          <p:cNvPr id="15" name="组合 14"/>
          <p:cNvGrpSpPr/>
          <p:nvPr userDrawn="1">
            <p:custDataLst>
              <p:tags r:id="rId10"/>
            </p:custDataLst>
          </p:nvPr>
        </p:nvGrpSpPr>
        <p:grpSpPr>
          <a:xfrm>
            <a:off x="191144" y="248360"/>
            <a:ext cx="1736005" cy="284480"/>
            <a:chOff x="326390" y="333137"/>
            <a:chExt cx="1736005" cy="284480"/>
          </a:xfrm>
        </p:grpSpPr>
        <p:cxnSp>
          <p:nvCxnSpPr>
            <p:cNvPr id="16" name="直接连接符 15"/>
            <p:cNvCxnSpPr/>
            <p:nvPr>
              <p:custDataLst>
                <p:tags r:id="rId11"/>
              </p:custDataLst>
            </p:nvPr>
          </p:nvCxnSpPr>
          <p:spPr>
            <a:xfrm>
              <a:off x="326390" y="475377"/>
              <a:ext cx="1736005" cy="0"/>
            </a:xfrm>
            <a:prstGeom prst="line">
              <a:avLst/>
            </a:prstGeom>
            <a:ln w="31750">
              <a:gradFill flip="none" rotWithShape="1">
                <a:gsLst>
                  <a:gs pos="21000">
                    <a:srgbClr val="428AE2"/>
                  </a:gs>
                  <a:gs pos="100000">
                    <a:schemeClr val="bg1"/>
                  </a:gs>
                  <a:gs pos="100000">
                    <a:schemeClr val="accent1">
                      <a:lumMod val="30000"/>
                      <a:lumOff val="7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custDataLst>
                <p:tags r:id="rId12"/>
              </p:custDataLst>
            </p:nvPr>
          </p:nvCxnSpPr>
          <p:spPr>
            <a:xfrm>
              <a:off x="326390" y="333137"/>
              <a:ext cx="1736005" cy="0"/>
            </a:xfrm>
            <a:prstGeom prst="line">
              <a:avLst/>
            </a:prstGeom>
            <a:ln w="31750">
              <a:gradFill flip="none" rotWithShape="1">
                <a:gsLst>
                  <a:gs pos="21000">
                    <a:srgbClr val="428AE2"/>
                  </a:gs>
                  <a:gs pos="100000">
                    <a:schemeClr val="bg1"/>
                  </a:gs>
                  <a:gs pos="100000">
                    <a:schemeClr val="accent1">
                      <a:lumMod val="30000"/>
                      <a:lumOff val="7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custDataLst>
                <p:tags r:id="rId13"/>
              </p:custDataLst>
            </p:nvPr>
          </p:nvCxnSpPr>
          <p:spPr>
            <a:xfrm>
              <a:off x="326390" y="617617"/>
              <a:ext cx="1736005" cy="0"/>
            </a:xfrm>
            <a:prstGeom prst="line">
              <a:avLst/>
            </a:prstGeom>
            <a:ln w="31750">
              <a:gradFill flip="none" rotWithShape="1">
                <a:gsLst>
                  <a:gs pos="21000">
                    <a:srgbClr val="428AE2"/>
                  </a:gs>
                  <a:gs pos="100000">
                    <a:schemeClr val="bg1"/>
                  </a:gs>
                  <a:gs pos="100000">
                    <a:schemeClr val="accent1">
                      <a:lumMod val="30000"/>
                      <a:lumOff val="7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4237" y="5029207"/>
            <a:ext cx="12192000" cy="1828799"/>
          </a:xfrm>
          <a:prstGeom prst="rect">
            <a:avLst/>
          </a:prstGeom>
          <a:solidFill>
            <a:srgbClr val="428AE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lvl="0" algn="ctr"/>
            <a:endParaRPr lang="en-US" altLang="zh-CN" sz="1800">
              <a:sym typeface="+mn-ea"/>
            </a:endParaRPr>
          </a:p>
        </p:txBody>
      </p:sp>
      <p:sp>
        <p:nvSpPr>
          <p:cNvPr id="2" name="标题 1"/>
          <p:cNvSpPr>
            <a:spLocks noGrp="1"/>
          </p:cNvSpPr>
          <p:nvPr>
            <p:ph type="title"/>
            <p:custDataLst>
              <p:tags r:id="rId2"/>
            </p:custDataLst>
          </p:nvPr>
        </p:nvSpPr>
        <p:spPr>
          <a:xfrm>
            <a:off x="604800" y="669600"/>
            <a:ext cx="10976400" cy="565200"/>
          </a:xfrm>
        </p:spPr>
        <p:txBody>
          <a:bodyPr anchor="ctr"/>
          <a:lstStyle>
            <a:lvl1pPr algn="ct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pPr/>
              <a:t>2023/4/24</a:t>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dirty="0"/>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pPr/>
              <a:t>‹#›</a:t>
            </a:fld>
            <a:endParaRPr lang="zh-CN" altLang="en-US" dirty="0"/>
          </a:p>
        </p:txBody>
      </p:sp>
      <p:sp>
        <p:nvSpPr>
          <p:cNvPr id="7" name="内容占位符 6"/>
          <p:cNvSpPr>
            <a:spLocks noGrp="1"/>
          </p:cNvSpPr>
          <p:nvPr>
            <p:ph sz="quarter" idx="13"/>
            <p:custDataLst>
              <p:tags r:id="rId6"/>
            </p:custDataLst>
          </p:nvPr>
        </p:nvSpPr>
        <p:spPr>
          <a:xfrm>
            <a:off x="604837" y="1681200"/>
            <a:ext cx="10990800" cy="3211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7"/>
            </p:custDataLst>
          </p:nvPr>
        </p:nvSpPr>
        <p:spPr>
          <a:xfrm>
            <a:off x="594000" y="5180400"/>
            <a:ext cx="11001600" cy="10116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grpSp>
        <p:nvGrpSpPr>
          <p:cNvPr id="11" name="组合 10"/>
          <p:cNvGrpSpPr/>
          <p:nvPr userDrawn="1">
            <p:custDataLst>
              <p:tags r:id="rId8"/>
            </p:custDataLst>
          </p:nvPr>
        </p:nvGrpSpPr>
        <p:grpSpPr>
          <a:xfrm>
            <a:off x="302391" y="505096"/>
            <a:ext cx="609600" cy="152400"/>
            <a:chOff x="365760" y="386080"/>
            <a:chExt cx="609600" cy="152400"/>
          </a:xfrm>
          <a:solidFill>
            <a:srgbClr val="428AE2"/>
          </a:solidFill>
        </p:grpSpPr>
        <p:sp>
          <p:nvSpPr>
            <p:cNvPr id="12" name="矩形 11"/>
            <p:cNvSpPr/>
            <p:nvPr>
              <p:custDataLst>
                <p:tags r:id="rId9"/>
              </p:custDataLst>
            </p:nvPr>
          </p:nvSpPr>
          <p:spPr>
            <a:xfrm>
              <a:off x="365760" y="386080"/>
              <a:ext cx="152400" cy="152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 name="矩形 12"/>
            <p:cNvSpPr/>
            <p:nvPr>
              <p:custDataLst>
                <p:tags r:id="rId10"/>
              </p:custDataLst>
            </p:nvPr>
          </p:nvSpPr>
          <p:spPr>
            <a:xfrm>
              <a:off x="594360" y="386080"/>
              <a:ext cx="152400" cy="152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 name="矩形 13"/>
            <p:cNvSpPr/>
            <p:nvPr>
              <p:custDataLst>
                <p:tags r:id="rId11"/>
              </p:custDataLst>
            </p:nvPr>
          </p:nvSpPr>
          <p:spPr>
            <a:xfrm>
              <a:off x="822960" y="386080"/>
              <a:ext cx="152400" cy="152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1"/>
            </p:custDataLst>
          </p:nvPr>
        </p:nvSpPr>
        <p:spPr>
          <a:xfrm>
            <a:off x="0" y="0"/>
            <a:ext cx="121920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 name="矩形 5"/>
          <p:cNvSpPr/>
          <p:nvPr userDrawn="1">
            <p:custDataLst>
              <p:tags r:id="rId2"/>
            </p:custDataLst>
          </p:nvPr>
        </p:nvSpPr>
        <p:spPr>
          <a:xfrm>
            <a:off x="0" y="914412"/>
            <a:ext cx="12192000" cy="5943588"/>
          </a:xfrm>
          <a:prstGeom prst="rect">
            <a:avLst/>
          </a:prstGeom>
          <a:solidFill>
            <a:srgbClr val="428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1800"/>
          </a:p>
        </p:txBody>
      </p:sp>
      <p:sp>
        <p:nvSpPr>
          <p:cNvPr id="2" name="标题 1"/>
          <p:cNvSpPr>
            <a:spLocks noGrp="1"/>
          </p:cNvSpPr>
          <p:nvPr>
            <p:ph type="title"/>
            <p:custDataLst>
              <p:tags r:id="rId3"/>
            </p:custDataLst>
          </p:nvPr>
        </p:nvSpPr>
        <p:spPr>
          <a:xfrm>
            <a:off x="579600" y="237600"/>
            <a:ext cx="11037600" cy="441964"/>
          </a:xfrm>
        </p:spPr>
        <p:txBody>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pPr/>
              <a:t>2023/4/24</a:t>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pPr/>
              <a:t>‹#›</a:t>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6242400" y="1663200"/>
            <a:ext cx="53676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9"/>
            </p:custDataLst>
          </p:nvPr>
        </p:nvSpPr>
        <p:spPr>
          <a:xfrm>
            <a:off x="572400" y="4816800"/>
            <a:ext cx="53424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10"/>
            </p:custDataLst>
          </p:nvPr>
        </p:nvSpPr>
        <p:spPr>
          <a:xfrm>
            <a:off x="6253200" y="4813200"/>
            <a:ext cx="53676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0" y="959227"/>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800">
              <a:sym typeface="+mn-ea"/>
            </a:endParaRPr>
          </a:p>
        </p:txBody>
      </p:sp>
      <p:sp>
        <p:nvSpPr>
          <p:cNvPr id="2" name="标题 1"/>
          <p:cNvSpPr>
            <a:spLocks noGrp="1"/>
          </p:cNvSpPr>
          <p:nvPr>
            <p:ph type="title" hasCustomPrompt="1"/>
            <p:custDataLst>
              <p:tags r:id="rId2"/>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pPr/>
              <a:t>2023/4/24</a:t>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dirty="0"/>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pPr/>
              <a:t>‹#›</a:t>
            </a:fld>
            <a:endParaRPr lang="zh-CN" altLang="en-US" dirty="0"/>
          </a:p>
        </p:txBody>
      </p:sp>
      <p:sp>
        <p:nvSpPr>
          <p:cNvPr id="7" name="文本占位符 6"/>
          <p:cNvSpPr>
            <a:spLocks noGrp="1"/>
          </p:cNvSpPr>
          <p:nvPr>
            <p:ph type="body" sz="quarter" idx="13"/>
            <p:custDataLst>
              <p:tags r:id="rId6"/>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grpSp>
        <p:nvGrpSpPr>
          <p:cNvPr id="8" name="组合 7"/>
          <p:cNvGrpSpPr/>
          <p:nvPr userDrawn="1">
            <p:custDataLst>
              <p:tags r:id="rId7"/>
            </p:custDataLst>
          </p:nvPr>
        </p:nvGrpSpPr>
        <p:grpSpPr>
          <a:xfrm>
            <a:off x="302391" y="505096"/>
            <a:ext cx="609600" cy="152400"/>
            <a:chOff x="365760" y="386080"/>
            <a:chExt cx="609600" cy="152400"/>
          </a:xfrm>
          <a:solidFill>
            <a:srgbClr val="428AE2"/>
          </a:solidFill>
        </p:grpSpPr>
        <p:sp>
          <p:nvSpPr>
            <p:cNvPr id="9" name="矩形 8"/>
            <p:cNvSpPr/>
            <p:nvPr>
              <p:custDataLst>
                <p:tags r:id="rId12"/>
              </p:custDataLst>
            </p:nvPr>
          </p:nvSpPr>
          <p:spPr>
            <a:xfrm>
              <a:off x="365760" y="386080"/>
              <a:ext cx="152400" cy="152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 name="矩形 10"/>
            <p:cNvSpPr/>
            <p:nvPr>
              <p:custDataLst>
                <p:tags r:id="rId13"/>
              </p:custDataLst>
            </p:nvPr>
          </p:nvSpPr>
          <p:spPr>
            <a:xfrm>
              <a:off x="594360" y="386080"/>
              <a:ext cx="152400" cy="152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 name="矩形 11"/>
            <p:cNvSpPr/>
            <p:nvPr>
              <p:custDataLst>
                <p:tags r:id="rId14"/>
              </p:custDataLst>
            </p:nvPr>
          </p:nvSpPr>
          <p:spPr>
            <a:xfrm>
              <a:off x="822960" y="386080"/>
              <a:ext cx="152400" cy="152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13" name="组合 12"/>
          <p:cNvGrpSpPr/>
          <p:nvPr userDrawn="1">
            <p:custDataLst>
              <p:tags r:id="rId8"/>
            </p:custDataLst>
          </p:nvPr>
        </p:nvGrpSpPr>
        <p:grpSpPr>
          <a:xfrm>
            <a:off x="11235600" y="6197433"/>
            <a:ext cx="609600" cy="152400"/>
            <a:chOff x="11210290" y="6025477"/>
            <a:chExt cx="609600" cy="152400"/>
          </a:xfrm>
          <a:solidFill>
            <a:srgbClr val="428AE2"/>
          </a:solidFill>
        </p:grpSpPr>
        <p:sp>
          <p:nvSpPr>
            <p:cNvPr id="14" name="矩形 13"/>
            <p:cNvSpPr/>
            <p:nvPr>
              <p:custDataLst>
                <p:tags r:id="rId9"/>
              </p:custDataLst>
            </p:nvPr>
          </p:nvSpPr>
          <p:spPr>
            <a:xfrm>
              <a:off x="11210290" y="6025477"/>
              <a:ext cx="152400" cy="152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 name="矩形 14"/>
            <p:cNvSpPr/>
            <p:nvPr>
              <p:custDataLst>
                <p:tags r:id="rId10"/>
              </p:custDataLst>
            </p:nvPr>
          </p:nvSpPr>
          <p:spPr>
            <a:xfrm>
              <a:off x="11438890" y="6025477"/>
              <a:ext cx="152400" cy="152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 name="矩形 15"/>
            <p:cNvSpPr/>
            <p:nvPr>
              <p:custDataLst>
                <p:tags r:id="rId11"/>
              </p:custDataLst>
            </p:nvPr>
          </p:nvSpPr>
          <p:spPr>
            <a:xfrm>
              <a:off x="11667490" y="6025477"/>
              <a:ext cx="152400" cy="152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7" name="直接连接符 6"/>
          <p:cNvSpPr>
            <a:spLocks noChangeShapeType="1"/>
          </p:cNvSpPr>
          <p:nvPr/>
        </p:nvSpPr>
        <p:spPr bwMode="auto">
          <a:xfrm>
            <a:off x="685800" y="534990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标题 28"/>
          <p:cNvSpPr>
            <a:spLocks noGrp="1"/>
          </p:cNvSpPr>
          <p:nvPr>
            <p:ph type="ctrTitle"/>
          </p:nvPr>
        </p:nvSpPr>
        <p:spPr>
          <a:xfrm>
            <a:off x="508000" y="4853418"/>
            <a:ext cx="11277600" cy="1222375"/>
          </a:xfrm>
        </p:spPr>
        <p:txBody>
          <a:bodyPr anchor="t"/>
          <a:lstStyle/>
          <a:p>
            <a:r>
              <a:rPr kumimoji="0" lang="zh-CN" altLang="en-US" smtClean="0"/>
              <a:t>单击此处编辑母版标题样式</a:t>
            </a:r>
            <a:endParaRPr kumimoji="0" lang="en-US"/>
          </a:p>
        </p:txBody>
      </p:sp>
      <p:sp>
        <p:nvSpPr>
          <p:cNvPr id="9" name="副标题 8"/>
          <p:cNvSpPr>
            <a:spLocks noGrp="1"/>
          </p:cNvSpPr>
          <p:nvPr>
            <p:ph type="subTitle" idx="1"/>
          </p:nvPr>
        </p:nvSpPr>
        <p:spPr>
          <a:xfrm>
            <a:off x="508000" y="3886200"/>
            <a:ext cx="112776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smtClean="0"/>
              <a:t>单击此处编辑母版副标题样式</a:t>
            </a:r>
            <a:endParaRPr kumimoji="0" lang="en-US"/>
          </a:p>
        </p:txBody>
      </p:sp>
      <p:sp>
        <p:nvSpPr>
          <p:cNvPr id="16" name="日期占位符 15"/>
          <p:cNvSpPr>
            <a:spLocks noGrp="1"/>
          </p:cNvSpPr>
          <p:nvPr>
            <p:ph type="dt" sz="half" idx="10"/>
          </p:nvPr>
        </p:nvSpPr>
        <p:spPr/>
        <p:txBody>
          <a:bodyPr/>
          <a:lstStyle/>
          <a:p>
            <a:fld id="{760FBDFE-C587-4B4C-A407-44438C67B59E}" type="datetimeFigureOut">
              <a:rPr lang="zh-CN" altLang="en-US" smtClean="0"/>
              <a:pPr/>
              <a:t>2023/4/24</a:t>
            </a:fld>
            <a:endParaRPr lang="zh-CN" altLang="en-US"/>
          </a:p>
        </p:txBody>
      </p:sp>
      <p:sp>
        <p:nvSpPr>
          <p:cNvPr id="2" name="页脚占位符 1"/>
          <p:cNvSpPr>
            <a:spLocks noGrp="1"/>
          </p:cNvSpPr>
          <p:nvPr>
            <p:ph type="ftr" sz="quarter" idx="11"/>
          </p:nvPr>
        </p:nvSpPr>
        <p:spPr/>
        <p:txBody>
          <a:bodyPr/>
          <a:lstStyle/>
          <a:p>
            <a:endParaRPr lang="zh-CN" altLang="en-US" dirty="0"/>
          </a:p>
        </p:txBody>
      </p:sp>
      <p:sp>
        <p:nvSpPr>
          <p:cNvPr id="15" name="灯片编号占位符 14"/>
          <p:cNvSpPr>
            <a:spLocks noGrp="1"/>
          </p:cNvSpPr>
          <p:nvPr>
            <p:ph type="sldNum" sz="quarter" idx="12"/>
          </p:nvPr>
        </p:nvSpPr>
        <p:spPr>
          <a:xfrm>
            <a:off x="10972800" y="6473952"/>
            <a:ext cx="1011936" cy="246888"/>
          </a:xfrm>
        </p:spPr>
        <p:txBody>
          <a:bodyPr/>
          <a:lstStyle/>
          <a:p>
            <a:fld id="{49AE70B2-8BF9-45C0-BB95-33D1B9D3A854}" type="slidenum">
              <a:rPr lang="zh-CN" altLang="en-US" smtClean="0"/>
              <a:pPr/>
              <a:t>‹#›</a:t>
            </a:fld>
            <a:endParaRPr lang="zh-CN" altLang="en-US" dirty="0"/>
          </a:p>
        </p:txBody>
      </p:sp>
      <p:pic>
        <p:nvPicPr>
          <p:cNvPr id="8" name="图片 7"/>
          <p:cNvPicPr/>
          <p:nvPr userDrawn="1">
            <p:custDataLst>
              <p:tags r:id="rId1"/>
            </p:custDataLst>
          </p:nvPr>
        </p:nvPicPr>
        <p:blipFill>
          <a:blip r:embed="rId4" r:link="rId5" cstate="print"/>
          <a:stretch>
            <a:fillRect/>
          </a:stretch>
        </p:blipFill>
        <p:spPr>
          <a:xfrm>
            <a:off x="0" y="0"/>
            <a:ext cx="12192000" cy="6858000"/>
          </a:xfrm>
          <a:prstGeom prst="rect">
            <a:avLst/>
          </a:prstGeom>
        </p:spPr>
      </p:pic>
      <p:cxnSp>
        <p:nvCxnSpPr>
          <p:cNvPr id="10" name="直接连接符 9"/>
          <p:cNvCxnSpPr/>
          <p:nvPr userDrawn="1">
            <p:custDataLst>
              <p:tags r:id="rId2"/>
            </p:custDataLst>
          </p:nvPr>
        </p:nvCxnSpPr>
        <p:spPr>
          <a:xfrm flipV="1">
            <a:off x="6504259" y="2663831"/>
            <a:ext cx="0" cy="1379221"/>
          </a:xfrm>
          <a:prstGeom prst="line">
            <a:avLst/>
          </a:prstGeom>
          <a:ln w="63500"/>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4"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69884" y="952512"/>
            <a:ext cx="10852237"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pPr/>
              <a:t>2023/4/24</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2" name="标题 21"/>
          <p:cNvSpPr>
            <a:spLocks noGrp="1"/>
          </p:cNvSpPr>
          <p:nvPr>
            <p:ph type="title"/>
          </p:nvPr>
        </p:nvSpPr>
        <p:spPr/>
        <p:txBody>
          <a:bodyPr/>
          <a:lstStyle/>
          <a:p>
            <a:r>
              <a:rPr kumimoji="0" lang="zh-CN" altLang="en-US" smtClean="0"/>
              <a:t>单击此处编辑母版标题样式</a:t>
            </a:r>
            <a:endParaRPr kumimoji="0" lang="en-US"/>
          </a:p>
        </p:txBody>
      </p:sp>
      <p:sp>
        <p:nvSpPr>
          <p:cNvPr id="27" name="内容占位符 26"/>
          <p:cNvSpPr>
            <a:spLocks noGrp="1"/>
          </p:cNvSpPr>
          <p:nvPr>
            <p:ph idx="1"/>
          </p:nvPr>
        </p:nvSpPr>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25" name="日期占位符 24"/>
          <p:cNvSpPr>
            <a:spLocks noGrp="1"/>
          </p:cNvSpPr>
          <p:nvPr>
            <p:ph type="dt" sz="half" idx="10"/>
          </p:nvPr>
        </p:nvSpPr>
        <p:spPr/>
        <p:txBody>
          <a:bodyPr/>
          <a:lstStyle/>
          <a:p>
            <a:fld id="{760FBDFE-C587-4B4C-A407-44438C67B59E}" type="datetimeFigureOut">
              <a:rPr lang="zh-CN" altLang="en-US" smtClean="0"/>
              <a:pPr/>
              <a:t>2023/4/24</a:t>
            </a:fld>
            <a:endParaRPr lang="zh-CN" altLang="en-US"/>
          </a:p>
        </p:txBody>
      </p:sp>
      <p:sp>
        <p:nvSpPr>
          <p:cNvPr id="19" name="页脚占位符 18"/>
          <p:cNvSpPr>
            <a:spLocks noGrp="1"/>
          </p:cNvSpPr>
          <p:nvPr>
            <p:ph type="ftr" sz="quarter" idx="11"/>
          </p:nvPr>
        </p:nvSpPr>
        <p:spPr>
          <a:xfrm>
            <a:off x="4775200" y="76203"/>
            <a:ext cx="3860800" cy="288925"/>
          </a:xfrm>
        </p:spPr>
        <p:txBody>
          <a:bodyPr/>
          <a:lstStyle/>
          <a:p>
            <a:endParaRPr lang="zh-CN" altLang="en-US"/>
          </a:p>
        </p:txBody>
      </p:sp>
      <p:sp>
        <p:nvSpPr>
          <p:cNvPr id="16" name="灯片编号占位符 15"/>
          <p:cNvSpPr>
            <a:spLocks noGrp="1"/>
          </p:cNvSpPr>
          <p:nvPr>
            <p:ph type="sldNum" sz="quarter" idx="12"/>
          </p:nvPr>
        </p:nvSpPr>
        <p:spPr>
          <a:xfrm>
            <a:off x="10972800" y="6473952"/>
            <a:ext cx="1011936" cy="246888"/>
          </a:xfrm>
        </p:spPr>
        <p:txBody>
          <a:bodyPr/>
          <a:lstStyle/>
          <a:p>
            <a:fld id="{49AE70B2-8BF9-45C0-BB95-33D1B9D3A854}" type="slidenum">
              <a:rPr lang="zh-CN" altLang="en-US" smtClean="0"/>
              <a:pPr/>
              <a:t>‹#›</a:t>
            </a:fld>
            <a:endParaRPr lang="zh-CN" altLang="en-US"/>
          </a:p>
        </p:txBody>
      </p:sp>
      <p:pic>
        <p:nvPicPr>
          <p:cNvPr id="7" name="图片 6"/>
          <p:cNvPicPr/>
          <p:nvPr userDrawn="1">
            <p:custDataLst>
              <p:tags r:id="rId1"/>
            </p:custDataLst>
          </p:nvPr>
        </p:nvPicPr>
        <p:blipFill>
          <a:blip r:embed="rId4" r:link="rId5" cstate="screen"/>
          <a:stretch>
            <a:fillRect/>
          </a:stretch>
        </p:blipFill>
        <p:spPr>
          <a:xfrm>
            <a:off x="1" y="0"/>
            <a:ext cx="720091" cy="671816"/>
          </a:xfrm>
          <a:prstGeom prst="rect">
            <a:avLst/>
          </a:prstGeom>
        </p:spPr>
      </p:pic>
      <p:pic>
        <p:nvPicPr>
          <p:cNvPr id="8" name="图片 7"/>
          <p:cNvPicPr/>
          <p:nvPr userDrawn="1">
            <p:custDataLst>
              <p:tags r:id="rId2"/>
            </p:custDataLst>
          </p:nvPr>
        </p:nvPicPr>
        <p:blipFill>
          <a:blip r:embed="rId6" r:link="rId7" cstate="screen"/>
          <a:stretch>
            <a:fillRect/>
          </a:stretch>
        </p:blipFill>
        <p:spPr>
          <a:xfrm>
            <a:off x="11471909" y="0"/>
            <a:ext cx="720091" cy="492862"/>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节标题">
    <p:bg>
      <p:bgRef idx="1003">
        <a:schemeClr val="bg2"/>
      </p:bgRef>
    </p:bg>
    <p:spTree>
      <p:nvGrpSpPr>
        <p:cNvPr id="1" name=""/>
        <p:cNvGrpSpPr/>
        <p:nvPr/>
      </p:nvGrpSpPr>
      <p:grpSpPr>
        <a:xfrm>
          <a:off x="0" y="0"/>
          <a:ext cx="0" cy="0"/>
          <a:chOff x="0" y="0"/>
          <a:chExt cx="0" cy="0"/>
        </a:xfrm>
      </p:grpSpPr>
      <p:sp>
        <p:nvSpPr>
          <p:cNvPr id="7" name="直接连接符 6"/>
          <p:cNvSpPr>
            <a:spLocks noChangeShapeType="1"/>
          </p:cNvSpPr>
          <p:nvPr/>
        </p:nvSpPr>
        <p:spPr bwMode="auto">
          <a:xfrm>
            <a:off x="685800" y="3444904"/>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文本占位符 5"/>
          <p:cNvSpPr>
            <a:spLocks noGrp="1"/>
          </p:cNvSpPr>
          <p:nvPr>
            <p:ph type="body" idx="1"/>
          </p:nvPr>
        </p:nvSpPr>
        <p:spPr>
          <a:xfrm>
            <a:off x="508000" y="1676400"/>
            <a:ext cx="112776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smtClean="0"/>
              <a:t>单击此处编辑母版文本样式</a:t>
            </a:r>
          </a:p>
        </p:txBody>
      </p:sp>
      <p:sp>
        <p:nvSpPr>
          <p:cNvPr id="19" name="日期占位符 18"/>
          <p:cNvSpPr>
            <a:spLocks noGrp="1"/>
          </p:cNvSpPr>
          <p:nvPr>
            <p:ph type="dt" sz="half" idx="10"/>
          </p:nvPr>
        </p:nvSpPr>
        <p:spPr/>
        <p:txBody>
          <a:bodyPr/>
          <a:lstStyle/>
          <a:p>
            <a:fld id="{760FBDFE-C587-4B4C-A407-44438C67B59E}" type="datetimeFigureOut">
              <a:rPr lang="zh-CN" altLang="en-US" smtClean="0"/>
              <a:pPr/>
              <a:t>2023/4/24</a:t>
            </a:fld>
            <a:endParaRPr lang="zh-CN" altLang="en-US"/>
          </a:p>
        </p:txBody>
      </p:sp>
      <p:sp>
        <p:nvSpPr>
          <p:cNvPr id="11" name="页脚占位符 10"/>
          <p:cNvSpPr>
            <a:spLocks noGrp="1"/>
          </p:cNvSpPr>
          <p:nvPr>
            <p:ph type="ftr" sz="quarter" idx="11"/>
          </p:nvPr>
        </p:nvSpPr>
        <p:spPr/>
        <p:txBody>
          <a:bodyPr/>
          <a:lstStyle/>
          <a:p>
            <a:endParaRPr lang="zh-CN" altLang="en-US"/>
          </a:p>
        </p:txBody>
      </p:sp>
      <p:sp>
        <p:nvSpPr>
          <p:cNvPr id="16" name="灯片编号占位符 15"/>
          <p:cNvSpPr>
            <a:spLocks noGrp="1"/>
          </p:cNvSpPr>
          <p:nvPr>
            <p:ph type="sldNum" sz="quarter" idx="12"/>
          </p:nvPr>
        </p:nvSpPr>
        <p:spPr/>
        <p:txBody>
          <a:bodyPr/>
          <a:lstStyle/>
          <a:p>
            <a:fld id="{49AE70B2-8BF9-45C0-BB95-33D1B9D3A854}" type="slidenum">
              <a:rPr lang="zh-CN" altLang="en-US" smtClean="0"/>
              <a:pPr/>
              <a:t>‹#›</a:t>
            </a:fld>
            <a:endParaRPr lang="zh-CN" altLang="en-US"/>
          </a:p>
        </p:txBody>
      </p:sp>
      <p:sp>
        <p:nvSpPr>
          <p:cNvPr id="8" name="标题 7"/>
          <p:cNvSpPr>
            <a:spLocks noGrp="1"/>
          </p:cNvSpPr>
          <p:nvPr>
            <p:ph type="title"/>
          </p:nvPr>
        </p:nvSpPr>
        <p:spPr>
          <a:xfrm>
            <a:off x="240633" y="2947087"/>
            <a:ext cx="11582400" cy="1184825"/>
          </a:xfrm>
        </p:spPr>
        <p:txBody>
          <a:bodyPr rtlCol="0" anchor="t"/>
          <a:lstStyle>
            <a:lvl1pPr algn="r">
              <a:defRPr/>
            </a:lvl1pPr>
          </a:lstStyle>
          <a:p>
            <a:r>
              <a:rPr kumimoji="0" lang="zh-CN" altLang="en-US" smtClean="0"/>
              <a:t>单击此处编辑母版标题样式</a:t>
            </a:r>
            <a:endParaRPr kumimoji="0" lang="en-US"/>
          </a:p>
        </p:txBody>
      </p:sp>
      <p:pic>
        <p:nvPicPr>
          <p:cNvPr id="9" name="图片 8"/>
          <p:cNvPicPr/>
          <p:nvPr userDrawn="1">
            <p:custDataLst>
              <p:tags r:id="rId1"/>
            </p:custDataLst>
          </p:nvPr>
        </p:nvPicPr>
        <p:blipFill>
          <a:blip r:embed="rId3" r:link="rId4" cstate="screen"/>
          <a:stretch>
            <a:fillRect/>
          </a:stretch>
        </p:blipFill>
        <p:spPr>
          <a:xfrm>
            <a:off x="4" y="1397000"/>
            <a:ext cx="2942313" cy="4064000"/>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0" name="标题 19"/>
          <p:cNvSpPr>
            <a:spLocks noGrp="1"/>
          </p:cNvSpPr>
          <p:nvPr>
            <p:ph type="title"/>
          </p:nvPr>
        </p:nvSpPr>
        <p:spPr>
          <a:xfrm>
            <a:off x="402336" y="457200"/>
            <a:ext cx="11582400" cy="841248"/>
          </a:xfrm>
        </p:spPr>
        <p:txBody>
          <a:bodyPr/>
          <a:lstStyle/>
          <a:p>
            <a:r>
              <a:rPr kumimoji="0" lang="zh-CN" altLang="en-US" smtClean="0"/>
              <a:t>单击此处编辑母版标题样式</a:t>
            </a:r>
            <a:endParaRPr kumimoji="0" lang="en-US"/>
          </a:p>
        </p:txBody>
      </p:sp>
      <p:sp>
        <p:nvSpPr>
          <p:cNvPr id="14" name="内容占位符 13"/>
          <p:cNvSpPr>
            <a:spLocks noGrp="1"/>
          </p:cNvSpPr>
          <p:nvPr>
            <p:ph sz="half" idx="1"/>
          </p:nvPr>
        </p:nvSpPr>
        <p:spPr>
          <a:xfrm>
            <a:off x="406400" y="1600200"/>
            <a:ext cx="5588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13" name="内容占位符 12"/>
          <p:cNvSpPr>
            <a:spLocks noGrp="1"/>
          </p:cNvSpPr>
          <p:nvPr>
            <p:ph sz="half" idx="2"/>
          </p:nvPr>
        </p:nvSpPr>
        <p:spPr>
          <a:xfrm>
            <a:off x="6197600" y="1600200"/>
            <a:ext cx="57912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21" name="日期占位符 20"/>
          <p:cNvSpPr>
            <a:spLocks noGrp="1"/>
          </p:cNvSpPr>
          <p:nvPr>
            <p:ph type="dt" sz="half" idx="10"/>
          </p:nvPr>
        </p:nvSpPr>
        <p:spPr/>
        <p:txBody>
          <a:bodyPr/>
          <a:lstStyle/>
          <a:p>
            <a:fld id="{760FBDFE-C587-4B4C-A407-44438C67B59E}" type="datetimeFigureOut">
              <a:rPr lang="zh-CN" altLang="en-US" smtClean="0"/>
              <a:pPr/>
              <a:t>2023/4/24</a:t>
            </a:fld>
            <a:endParaRPr lang="zh-CN" altLang="en-US"/>
          </a:p>
        </p:txBody>
      </p:sp>
      <p:sp>
        <p:nvSpPr>
          <p:cNvPr id="10" name="页脚占位符 9"/>
          <p:cNvSpPr>
            <a:spLocks noGrp="1"/>
          </p:cNvSpPr>
          <p:nvPr>
            <p:ph type="ftr" sz="quarter" idx="11"/>
          </p:nvPr>
        </p:nvSpPr>
        <p:spPr/>
        <p:txBody>
          <a:bodyPr/>
          <a:lstStyle/>
          <a:p>
            <a:endParaRPr lang="zh-CN" altLang="en-US"/>
          </a:p>
        </p:txBody>
      </p:sp>
      <p:sp>
        <p:nvSpPr>
          <p:cNvPr id="31" name="灯片编号占位符 30"/>
          <p:cNvSpPr>
            <a:spLocks noGrp="1"/>
          </p:cNvSpPr>
          <p:nvPr>
            <p:ph type="sldNum" sz="quarter" idx="12"/>
          </p:nvPr>
        </p:nvSpPr>
        <p:spPr/>
        <p:txBody>
          <a:bodyPr/>
          <a:lstStyle/>
          <a:p>
            <a:fld id="{49AE70B2-8BF9-45C0-BB95-33D1B9D3A854}" type="slidenum">
              <a:rPr lang="zh-CN" altLang="en-US" smtClean="0"/>
              <a:pPr/>
              <a:t>‹#›</a:t>
            </a:fld>
            <a:endParaRPr lang="zh-CN" altLang="en-US"/>
          </a:p>
        </p:txBody>
      </p:sp>
      <p:pic>
        <p:nvPicPr>
          <p:cNvPr id="8" name="图片 7"/>
          <p:cNvPicPr/>
          <p:nvPr userDrawn="1">
            <p:custDataLst>
              <p:tags r:id="rId1"/>
            </p:custDataLst>
          </p:nvPr>
        </p:nvPicPr>
        <p:blipFill>
          <a:blip r:embed="rId4" r:link="rId5" cstate="screen"/>
          <a:stretch>
            <a:fillRect/>
          </a:stretch>
        </p:blipFill>
        <p:spPr>
          <a:xfrm>
            <a:off x="1" y="0"/>
            <a:ext cx="720091" cy="671816"/>
          </a:xfrm>
          <a:prstGeom prst="rect">
            <a:avLst/>
          </a:prstGeom>
        </p:spPr>
      </p:pic>
      <p:pic>
        <p:nvPicPr>
          <p:cNvPr id="9" name="图片 8"/>
          <p:cNvPicPr/>
          <p:nvPr userDrawn="1">
            <p:custDataLst>
              <p:tags r:id="rId2"/>
            </p:custDataLst>
          </p:nvPr>
        </p:nvPicPr>
        <p:blipFill>
          <a:blip r:embed="rId6" r:link="rId7" cstate="screen"/>
          <a:stretch>
            <a:fillRect/>
          </a:stretch>
        </p:blipFill>
        <p:spPr>
          <a:xfrm>
            <a:off x="11471909" y="0"/>
            <a:ext cx="720091" cy="492862"/>
          </a:xfrm>
          <a:prstGeom prst="rect">
            <a:avLst/>
          </a:prstGeom>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9" name="标题 28"/>
          <p:cNvSpPr>
            <a:spLocks noGrp="1"/>
          </p:cNvSpPr>
          <p:nvPr>
            <p:ph type="title"/>
          </p:nvPr>
        </p:nvSpPr>
        <p:spPr>
          <a:xfrm>
            <a:off x="406400" y="5410200"/>
            <a:ext cx="11480800" cy="882650"/>
          </a:xfrm>
        </p:spPr>
        <p:txBody>
          <a:bodyPr anchor="ctr"/>
          <a:lstStyle>
            <a:lvl1pPr>
              <a:defRPr/>
            </a:lvl1pPr>
          </a:lstStyle>
          <a:p>
            <a:r>
              <a:rPr kumimoji="0" lang="zh-CN" altLang="en-US" smtClean="0"/>
              <a:t>单击此处编辑母版标题样式</a:t>
            </a:r>
            <a:endParaRPr kumimoji="0" lang="en-US"/>
          </a:p>
        </p:txBody>
      </p:sp>
      <p:sp>
        <p:nvSpPr>
          <p:cNvPr id="13" name="文本占位符 12"/>
          <p:cNvSpPr>
            <a:spLocks noGrp="1"/>
          </p:cNvSpPr>
          <p:nvPr>
            <p:ph type="body" idx="1"/>
          </p:nvPr>
        </p:nvSpPr>
        <p:spPr>
          <a:xfrm>
            <a:off x="375260" y="666750"/>
            <a:ext cx="57207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25" name="文本占位符 24"/>
          <p:cNvSpPr>
            <a:spLocks noGrp="1"/>
          </p:cNvSpPr>
          <p:nvPr>
            <p:ph type="body" sz="half" idx="3"/>
          </p:nvPr>
        </p:nvSpPr>
        <p:spPr>
          <a:xfrm>
            <a:off x="6193367" y="666750"/>
            <a:ext cx="5722988"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4" name="内容占位符 3"/>
          <p:cNvSpPr>
            <a:spLocks noGrp="1"/>
          </p:cNvSpPr>
          <p:nvPr>
            <p:ph sz="quarter" idx="2"/>
          </p:nvPr>
        </p:nvSpPr>
        <p:spPr>
          <a:xfrm>
            <a:off x="375260" y="1316044"/>
            <a:ext cx="5720741"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28" name="内容占位符 27"/>
          <p:cNvSpPr>
            <a:spLocks noGrp="1"/>
          </p:cNvSpPr>
          <p:nvPr>
            <p:ph sz="quarter" idx="4"/>
          </p:nvPr>
        </p:nvSpPr>
        <p:spPr>
          <a:xfrm>
            <a:off x="6198307" y="1316044"/>
            <a:ext cx="571804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10" name="日期占位符 9"/>
          <p:cNvSpPr>
            <a:spLocks noGrp="1"/>
          </p:cNvSpPr>
          <p:nvPr>
            <p:ph type="dt" sz="half" idx="10"/>
          </p:nvPr>
        </p:nvSpPr>
        <p:spPr/>
        <p:txBody>
          <a:bodyPr/>
          <a:lstStyle/>
          <a:p>
            <a:fld id="{760FBDFE-C587-4B4C-A407-44438C67B59E}" type="datetimeFigureOut">
              <a:rPr lang="zh-CN" altLang="en-US" smtClean="0"/>
              <a:pPr/>
              <a:t>2023/4/24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a:xfrm>
            <a:off x="10972800" y="6477000"/>
            <a:ext cx="1016000" cy="246888"/>
          </a:xfrm>
        </p:spPr>
        <p:txBody>
          <a:bodyPr/>
          <a:lstStyle/>
          <a:p>
            <a:fld id="{49AE70B2-8BF9-45C0-BB95-33D1B9D3A854}" type="slidenum">
              <a:rPr lang="zh-CN" altLang="en-US" smtClean="0"/>
              <a:pPr/>
              <a:t>‹#›</a:t>
            </a:fld>
            <a:endParaRPr lang="zh-CN" altLang="en-US"/>
          </a:p>
        </p:txBody>
      </p:sp>
      <p:sp>
        <p:nvSpPr>
          <p:cNvPr id="11" name="直接连接符 10"/>
          <p:cNvSpPr>
            <a:spLocks noChangeShapeType="1"/>
          </p:cNvSpPr>
          <p:nvPr/>
        </p:nvSpPr>
        <p:spPr bwMode="auto">
          <a:xfrm>
            <a:off x="685800" y="6019807"/>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pic>
        <p:nvPicPr>
          <p:cNvPr id="12" name="图片 11"/>
          <p:cNvPicPr/>
          <p:nvPr userDrawn="1">
            <p:custDataLst>
              <p:tags r:id="rId1"/>
            </p:custDataLst>
          </p:nvPr>
        </p:nvPicPr>
        <p:blipFill>
          <a:blip r:embed="rId4" r:link="rId5" cstate="screen"/>
          <a:stretch>
            <a:fillRect/>
          </a:stretch>
        </p:blipFill>
        <p:spPr>
          <a:xfrm>
            <a:off x="1" y="0"/>
            <a:ext cx="720091" cy="671816"/>
          </a:xfrm>
          <a:prstGeom prst="rect">
            <a:avLst/>
          </a:prstGeom>
        </p:spPr>
      </p:pic>
      <p:pic>
        <p:nvPicPr>
          <p:cNvPr id="14" name="图片 13"/>
          <p:cNvPicPr/>
          <p:nvPr userDrawn="1">
            <p:custDataLst>
              <p:tags r:id="rId2"/>
            </p:custDataLst>
          </p:nvPr>
        </p:nvPicPr>
        <p:blipFill>
          <a:blip r:embed="rId6" r:link="rId7" cstate="screen"/>
          <a:stretch>
            <a:fillRect/>
          </a:stretch>
        </p:blipFill>
        <p:spPr>
          <a:xfrm>
            <a:off x="11471909" y="0"/>
            <a:ext cx="720091" cy="492862"/>
          </a:xfrm>
          <a:prstGeom prst="rect">
            <a:avLst/>
          </a:prstGeom>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0" name="标题 29"/>
          <p:cNvSpPr>
            <a:spLocks noGrp="1"/>
          </p:cNvSpPr>
          <p:nvPr>
            <p:ph type="title"/>
          </p:nvPr>
        </p:nvSpPr>
        <p:spPr>
          <a:xfrm>
            <a:off x="402336" y="457200"/>
            <a:ext cx="11582400" cy="841248"/>
          </a:xfrm>
        </p:spPr>
        <p:txBody>
          <a:bodyPr/>
          <a:lstStyle/>
          <a:p>
            <a:r>
              <a:rPr kumimoji="0" lang="zh-CN" altLang="en-US" smtClean="0"/>
              <a:t>单击此处编辑母版标题样式</a:t>
            </a:r>
            <a:endParaRPr kumimoji="0" lang="en-US"/>
          </a:p>
        </p:txBody>
      </p:sp>
      <p:sp>
        <p:nvSpPr>
          <p:cNvPr id="12" name="日期占位符 11"/>
          <p:cNvSpPr>
            <a:spLocks noGrp="1"/>
          </p:cNvSpPr>
          <p:nvPr>
            <p:ph type="dt" sz="half" idx="10"/>
          </p:nvPr>
        </p:nvSpPr>
        <p:spPr/>
        <p:txBody>
          <a:bodyPr/>
          <a:lstStyle/>
          <a:p>
            <a:fld id="{760FBDFE-C587-4B4C-A407-44438C67B59E}" type="datetimeFigureOut">
              <a:rPr lang="zh-CN" altLang="en-US" smtClean="0"/>
              <a:pPr/>
              <a:t>2023/4/24</a:t>
            </a:fld>
            <a:endParaRPr lang="zh-CN" altLang="en-US"/>
          </a:p>
        </p:txBody>
      </p:sp>
      <p:sp>
        <p:nvSpPr>
          <p:cNvPr id="21" name="页脚占位符 20"/>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pPr/>
              <a:t>‹#›</a:t>
            </a:fld>
            <a:endParaRPr lang="zh-CN" altLang="en-US"/>
          </a:p>
        </p:txBody>
      </p:sp>
      <p:pic>
        <p:nvPicPr>
          <p:cNvPr id="7" name="图片 6"/>
          <p:cNvPicPr/>
          <p:nvPr userDrawn="1">
            <p:custDataLst>
              <p:tags r:id="rId1"/>
            </p:custDataLst>
          </p:nvPr>
        </p:nvPicPr>
        <p:blipFill>
          <a:blip r:embed="rId5" r:link="rId6" cstate="screen"/>
          <a:stretch>
            <a:fillRect/>
          </a:stretch>
        </p:blipFill>
        <p:spPr>
          <a:xfrm>
            <a:off x="7498080" y="1913412"/>
            <a:ext cx="4389120" cy="3031183"/>
          </a:xfrm>
          <a:prstGeom prst="rect">
            <a:avLst/>
          </a:prstGeom>
        </p:spPr>
      </p:pic>
      <p:sp>
        <p:nvSpPr>
          <p:cNvPr id="8" name="矩形 7"/>
          <p:cNvSpPr/>
          <p:nvPr userDrawn="1">
            <p:custDataLst>
              <p:tags r:id="rId2"/>
            </p:custDataLst>
          </p:nvPr>
        </p:nvSpPr>
        <p:spPr>
          <a:xfrm>
            <a:off x="0" y="0"/>
            <a:ext cx="7315200" cy="6858000"/>
          </a:xfrm>
          <a:prstGeom prst="rect">
            <a:avLst/>
          </a:prstGeom>
          <a:solidFill>
            <a:schemeClr val="tx2"/>
          </a:solidFill>
          <a:ln w="12700" cap="flat" cmpd="sng" algn="ctr">
            <a:noFill/>
            <a:prstDash val="solid"/>
            <a:miter lim="800000"/>
          </a:ln>
          <a:effectLst/>
          <a:extLst>
            <a:ext uri="{91240B29-F687-4F45-9708-019B960494DF}">
              <a14:hiddenLine xmlns=""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800">
              <a:solidFill>
                <a:schemeClr val="lt1"/>
              </a:solidFill>
            </a:endParaRPr>
          </a:p>
        </p:txBody>
      </p:sp>
      <p:pic>
        <p:nvPicPr>
          <p:cNvPr id="9" name="图片 8"/>
          <p:cNvPicPr/>
          <p:nvPr userDrawn="1">
            <p:custDataLst>
              <p:tags r:id="rId3"/>
            </p:custDataLst>
          </p:nvPr>
        </p:nvPicPr>
        <p:blipFill>
          <a:blip r:embed="rId7" r:link="rId8" cstate="screen"/>
          <a:stretch>
            <a:fillRect/>
          </a:stretch>
        </p:blipFill>
        <p:spPr>
          <a:xfrm>
            <a:off x="1" y="6365138"/>
            <a:ext cx="720091" cy="492862"/>
          </a:xfrm>
          <a:prstGeom prst="rect">
            <a:avLst/>
          </a:prstGeom>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pPr/>
              <a:t>2023/4/24</a:t>
            </a:fld>
            <a:endParaRPr lang="zh-CN" altLang="en-US"/>
          </a:p>
        </p:txBody>
      </p:sp>
      <p:sp>
        <p:nvSpPr>
          <p:cNvPr id="24" name="页脚占位符 23"/>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8" name="直接连接符 7"/>
          <p:cNvSpPr>
            <a:spLocks noChangeShapeType="1"/>
          </p:cNvSpPr>
          <p:nvPr/>
        </p:nvSpPr>
        <p:spPr bwMode="auto">
          <a:xfrm>
            <a:off x="685800" y="5849124"/>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标题 11"/>
          <p:cNvSpPr>
            <a:spLocks noGrp="1"/>
          </p:cNvSpPr>
          <p:nvPr>
            <p:ph type="title"/>
          </p:nvPr>
        </p:nvSpPr>
        <p:spPr>
          <a:xfrm>
            <a:off x="609600" y="5486400"/>
            <a:ext cx="11277600" cy="520700"/>
          </a:xfrm>
        </p:spPr>
        <p:txBody>
          <a:bodyPr anchor="ctr"/>
          <a:lstStyle>
            <a:lvl1pPr algn="l">
              <a:buNone/>
              <a:defRPr sz="2000" b="1"/>
            </a:lvl1pPr>
          </a:lstStyle>
          <a:p>
            <a:r>
              <a:rPr kumimoji="0" lang="zh-CN" altLang="en-US" smtClean="0"/>
              <a:t>单击此处编辑母版标题样式</a:t>
            </a:r>
            <a:endParaRPr kumimoji="0" lang="en-US"/>
          </a:p>
        </p:txBody>
      </p:sp>
      <p:sp>
        <p:nvSpPr>
          <p:cNvPr id="26" name="文本占位符 25"/>
          <p:cNvSpPr>
            <a:spLocks noGrp="1"/>
          </p:cNvSpPr>
          <p:nvPr>
            <p:ph type="body" idx="2"/>
          </p:nvPr>
        </p:nvSpPr>
        <p:spPr>
          <a:xfrm>
            <a:off x="609603" y="609600"/>
            <a:ext cx="4011084"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zh-CN" altLang="en-US" smtClean="0"/>
              <a:t>单击此处编辑母版文本样式</a:t>
            </a:r>
          </a:p>
        </p:txBody>
      </p:sp>
      <p:sp>
        <p:nvSpPr>
          <p:cNvPr id="14" name="内容占位符 13"/>
          <p:cNvSpPr>
            <a:spLocks noGrp="1"/>
          </p:cNvSpPr>
          <p:nvPr>
            <p:ph sz="half" idx="1"/>
          </p:nvPr>
        </p:nvSpPr>
        <p:spPr>
          <a:xfrm>
            <a:off x="4766733" y="609600"/>
            <a:ext cx="7120467"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25" name="日期占位符 24"/>
          <p:cNvSpPr>
            <a:spLocks noGrp="1"/>
          </p:cNvSpPr>
          <p:nvPr>
            <p:ph type="dt" sz="half" idx="10"/>
          </p:nvPr>
        </p:nvSpPr>
        <p:spPr/>
        <p:txBody>
          <a:bodyPr/>
          <a:lstStyle/>
          <a:p>
            <a:fld id="{760FBDFE-C587-4B4C-A407-44438C67B59E}" type="datetimeFigureOut">
              <a:rPr lang="zh-CN" altLang="en-US" smtClean="0"/>
              <a:pPr/>
              <a:t>2023/4/24</a:t>
            </a:fld>
            <a:endParaRPr lang="zh-CN" altLang="en-US"/>
          </a:p>
        </p:txBody>
      </p:sp>
      <p:sp>
        <p:nvSpPr>
          <p:cNvPr id="29" name="页脚占位符 28"/>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13" name="图片占位符 12"/>
          <p:cNvSpPr>
            <a:spLocks noGrp="1"/>
          </p:cNvSpPr>
          <p:nvPr>
            <p:ph type="pic" idx="1"/>
          </p:nvPr>
        </p:nvSpPr>
        <p:spPr>
          <a:xfrm>
            <a:off x="4673600" y="616634"/>
            <a:ext cx="67056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zh-CN" altLang="en-US" smtClean="0"/>
              <a:t>单击图标添加图片</a:t>
            </a:r>
            <a:endParaRPr kumimoji="0" lang="en-US" dirty="0"/>
          </a:p>
        </p:txBody>
      </p:sp>
      <p:sp>
        <p:nvSpPr>
          <p:cNvPr id="7" name="日期占位符 6"/>
          <p:cNvSpPr>
            <a:spLocks noGrp="1"/>
          </p:cNvSpPr>
          <p:nvPr>
            <p:ph type="dt" sz="half" idx="10"/>
          </p:nvPr>
        </p:nvSpPr>
        <p:spPr/>
        <p:txBody>
          <a:bodyPr/>
          <a:lstStyle/>
          <a:p>
            <a:fld id="{9EFD9D74-47D9-4702-A33C-335B63B48DBF}" type="datetimeFigureOut">
              <a:rPr lang="zh-CN" altLang="en-US" smtClean="0"/>
              <a:pPr/>
              <a:t>2023/4/24</a:t>
            </a:fld>
            <a:endParaRPr lang="zh-CN" altLang="en-US" dirty="0"/>
          </a:p>
        </p:txBody>
      </p:sp>
      <p:sp>
        <p:nvSpPr>
          <p:cNvPr id="5" name="页脚占位符 4"/>
          <p:cNvSpPr>
            <a:spLocks noGrp="1"/>
          </p:cNvSpPr>
          <p:nvPr>
            <p:ph type="ftr" sz="quarter" idx="11"/>
          </p:nvPr>
        </p:nvSpPr>
        <p:spPr/>
        <p:txBody>
          <a:bodyPr/>
          <a:lstStyle/>
          <a:p>
            <a:endParaRPr lang="zh-CN" altLang="en-US" dirty="0"/>
          </a:p>
        </p:txBody>
      </p:sp>
      <p:sp>
        <p:nvSpPr>
          <p:cNvPr id="31" name="灯片编号占位符 30"/>
          <p:cNvSpPr>
            <a:spLocks noGrp="1"/>
          </p:cNvSpPr>
          <p:nvPr>
            <p:ph type="sldNum" sz="quarter" idx="12"/>
          </p:nvPr>
        </p:nvSpPr>
        <p:spPr/>
        <p:txBody>
          <a:bodyPr/>
          <a:lstStyle/>
          <a:p>
            <a:fld id="{FABC47A4-756D-490B-A52F-7D9E2C9FC05F}" type="slidenum">
              <a:rPr lang="zh-CN" altLang="en-US" smtClean="0"/>
              <a:pPr/>
              <a:t>‹#›</a:t>
            </a:fld>
            <a:endParaRPr lang="zh-CN" altLang="en-US"/>
          </a:p>
        </p:txBody>
      </p:sp>
      <p:sp>
        <p:nvSpPr>
          <p:cNvPr id="17" name="标题 16"/>
          <p:cNvSpPr>
            <a:spLocks noGrp="1"/>
          </p:cNvSpPr>
          <p:nvPr>
            <p:ph type="title"/>
          </p:nvPr>
        </p:nvSpPr>
        <p:spPr>
          <a:xfrm>
            <a:off x="508000" y="4993760"/>
            <a:ext cx="7823200" cy="522288"/>
          </a:xfrm>
        </p:spPr>
        <p:txBody>
          <a:bodyPr anchor="ctr"/>
          <a:lstStyle>
            <a:lvl1pPr algn="l">
              <a:buNone/>
              <a:defRPr sz="2000" b="1"/>
            </a:lvl1pPr>
          </a:lstStyle>
          <a:p>
            <a:r>
              <a:rPr kumimoji="0" lang="zh-CN" altLang="en-US" smtClean="0"/>
              <a:t>单击此处编辑母版标题样式</a:t>
            </a:r>
            <a:endParaRPr kumimoji="0" lang="en-US"/>
          </a:p>
        </p:txBody>
      </p:sp>
      <p:sp>
        <p:nvSpPr>
          <p:cNvPr id="26" name="文本占位符 25"/>
          <p:cNvSpPr>
            <a:spLocks noGrp="1"/>
          </p:cNvSpPr>
          <p:nvPr>
            <p:ph type="body" sz="half" idx="2"/>
          </p:nvPr>
        </p:nvSpPr>
        <p:spPr>
          <a:xfrm>
            <a:off x="508000" y="5533218"/>
            <a:ext cx="78232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zh-CN" altLang="en-US" smtClean="0"/>
              <a:t>单击此处编辑母版文本样式</a:t>
            </a:r>
          </a:p>
        </p:txBody>
      </p:sp>
      <p:pic>
        <p:nvPicPr>
          <p:cNvPr id="8" name="图片 7"/>
          <p:cNvPicPr/>
          <p:nvPr userDrawn="1">
            <p:custDataLst>
              <p:tags r:id="rId1"/>
            </p:custDataLst>
          </p:nvPr>
        </p:nvPicPr>
        <p:blipFill>
          <a:blip r:embed="rId4" r:link="rId5" cstate="screen"/>
          <a:stretch>
            <a:fillRect/>
          </a:stretch>
        </p:blipFill>
        <p:spPr>
          <a:xfrm>
            <a:off x="1" y="0"/>
            <a:ext cx="720091" cy="671816"/>
          </a:xfrm>
          <a:prstGeom prst="rect">
            <a:avLst/>
          </a:prstGeom>
        </p:spPr>
      </p:pic>
      <p:pic>
        <p:nvPicPr>
          <p:cNvPr id="9" name="图片 8"/>
          <p:cNvPicPr/>
          <p:nvPr userDrawn="1">
            <p:custDataLst>
              <p:tags r:id="rId2"/>
            </p:custDataLst>
          </p:nvPr>
        </p:nvPicPr>
        <p:blipFill>
          <a:blip r:embed="rId6" r:link="rId7" cstate="screen"/>
          <a:stretch>
            <a:fillRect/>
          </a:stretch>
        </p:blipFill>
        <p:spPr>
          <a:xfrm>
            <a:off x="11471909" y="0"/>
            <a:ext cx="720091" cy="492862"/>
          </a:xfrm>
          <a:prstGeom prst="rect">
            <a:avLst/>
          </a:prstGeom>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760FBDFE-C587-4B4C-A407-44438C67B59E}" type="datetimeFigureOut">
              <a:rPr lang="zh-CN" altLang="en-US" smtClean="0"/>
              <a:pPr/>
              <a:t>2023/4/24</a:t>
            </a:fld>
            <a:endParaRPr lang="zh-CN" altLang="en-US"/>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144000" y="549279"/>
            <a:ext cx="2438400" cy="5851525"/>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609600" y="549279"/>
            <a:ext cx="8331200" cy="5851525"/>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760FBDFE-C587-4B4C-A407-44438C67B59E}" type="datetimeFigureOut">
              <a:rPr lang="zh-CN" altLang="en-US" smtClean="0"/>
              <a:pPr/>
              <a:t>2023/4/24</a:t>
            </a:fld>
            <a:endParaRPr lang="zh-CN" altLang="en-US"/>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4667495" y="4611600"/>
            <a:ext cx="2566800" cy="838800"/>
          </a:xfrm>
        </p:spPr>
        <p:txBody>
          <a:bodyPr lIns="91440" tIns="45720" rIns="91440" bIns="45720" anchor="ctr" anchorCtr="0">
            <a:noAutofit/>
          </a:bodyPr>
          <a:lstStyle>
            <a:lvl1pPr algn="ctr">
              <a:defRPr sz="4400" u="none" strike="noStrike" kern="1200" cap="none" spc="0" normalizeH="0" baseline="0">
                <a:solidFill>
                  <a:schemeClr val="tx1"/>
                </a:solidFill>
                <a:uFillTx/>
                <a:latin typeface="Arial" panose="020B0604020202020204" pitchFamily="34" charset="0"/>
                <a:ea typeface="微软雅黑" panose="020B0503020204020204" charset="-122"/>
              </a:defRPr>
            </a:lvl1pPr>
          </a:lstStyle>
          <a:p>
            <a:r>
              <a:rPr lang="zh-CN" altLang="en-US" dirty="0"/>
              <a:t>编辑标题</a:t>
            </a:r>
          </a:p>
        </p:txBody>
      </p:sp>
      <p:sp>
        <p:nvSpPr>
          <p:cNvPr id="3" name="文本占位符 2"/>
          <p:cNvSpPr>
            <a:spLocks noGrp="1"/>
          </p:cNvSpPr>
          <p:nvPr>
            <p:ph type="body" idx="1"/>
            <p:custDataLst>
              <p:tags r:id="rId2"/>
            </p:custDataLst>
          </p:nvPr>
        </p:nvSpPr>
        <p:spPr>
          <a:xfrm>
            <a:off x="3272400" y="5518800"/>
            <a:ext cx="5648400" cy="338400"/>
          </a:xfrm>
        </p:spPr>
        <p:txBody>
          <a:bodyPr lIns="91440" tIns="45720" rIns="91440" bIns="45720">
            <a:normAutofit/>
          </a:bodyPr>
          <a:lstStyle>
            <a:lvl1pPr marL="0" indent="0" algn="ctr" eaLnBrk="1" fontAlgn="auto" latinLnBrk="0" hangingPunct="1">
              <a:lnSpc>
                <a:spcPct val="100000"/>
              </a:lnSpc>
              <a:spcAft>
                <a:spcPts val="0"/>
              </a:spcAft>
              <a:buNone/>
              <a:defRPr kumimoji="0" lang="zh-CN" altLang="en-US" sz="1400" b="0" i="0" u="none" strike="noStrike" kern="1200" cap="none" spc="300" normalizeH="0" baseline="0" noProof="1">
                <a:solidFill>
                  <a:schemeClr val="tx1"/>
                </a:solidFill>
                <a:uFillTx/>
                <a:latin typeface="Arial" panose="020B0604020202020204" pitchFamily="34" charset="0"/>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pPr/>
              <a:t>2023/4/24</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pPr/>
              <a:t>‹#›</a:t>
            </a:fld>
            <a:endParaRPr lang="zh-CN" altLang="en-US"/>
          </a:p>
        </p:txBody>
      </p:sp>
      <p:pic>
        <p:nvPicPr>
          <p:cNvPr id="7" name="图片 6"/>
          <p:cNvPicPr>
            <a:picLocks noChangeAspect="1"/>
          </p:cNvPicPr>
          <p:nvPr userDrawn="1">
            <p:custDataLst>
              <p:tags r:id="rId6"/>
            </p:custDataLst>
          </p:nvPr>
        </p:nvPicPr>
        <p:blipFill rotWithShape="1">
          <a:blip r:embed="rId8" cstate="print">
            <a:extLst>
              <a:ext uri="{28A0092B-C50C-407E-A947-70E740481C1C}">
                <a14:useLocalDpi xmlns="" xmlns:a14="http://schemas.microsoft.com/office/drawing/2010/main" val="0"/>
              </a:ext>
            </a:extLst>
          </a:blip>
          <a:srcRect t="24147" b="35928"/>
          <a:stretch>
            <a:fillRect/>
          </a:stretch>
        </p:blipFill>
        <p:spPr>
          <a:xfrm>
            <a:off x="5" y="6"/>
            <a:ext cx="12195215" cy="3367267"/>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图片与标题">
    <p:spTree>
      <p:nvGrpSpPr>
        <p:cNvPr id="1" name=""/>
        <p:cNvGrpSpPr/>
        <p:nvPr/>
      </p:nvGrpSpPr>
      <p:grpSpPr>
        <a:xfrm>
          <a:off x="0" y="0"/>
          <a:ext cx="0" cy="0"/>
          <a:chOff x="0" y="0"/>
          <a:chExt cx="0" cy="0"/>
        </a:xfrm>
      </p:grpSpPr>
      <p:pic>
        <p:nvPicPr>
          <p:cNvPr id="9" name="图片 8"/>
          <p:cNvPicPr/>
          <p:nvPr userDrawn="1">
            <p:custDataLst>
              <p:tags r:id="rId1"/>
            </p:custDataLst>
          </p:nvPr>
        </p:nvPicPr>
        <p:blipFill>
          <a:blip r:embed="rId10" r:link="rId11" cstate="screen"/>
          <a:stretch>
            <a:fillRect/>
          </a:stretch>
        </p:blipFill>
        <p:spPr>
          <a:xfrm>
            <a:off x="1" y="0"/>
            <a:ext cx="720091" cy="671816"/>
          </a:xfrm>
          <a:prstGeom prst="rect">
            <a:avLst/>
          </a:prstGeom>
        </p:spPr>
      </p:pic>
      <p:pic>
        <p:nvPicPr>
          <p:cNvPr id="8" name="图片 7"/>
          <p:cNvPicPr/>
          <p:nvPr userDrawn="1">
            <p:custDataLst>
              <p:tags r:id="rId2"/>
            </p:custDataLst>
          </p:nvPr>
        </p:nvPicPr>
        <p:blipFill>
          <a:blip r:embed="rId12" r:link="rId13" cstate="screen"/>
          <a:stretch>
            <a:fillRect/>
          </a:stretch>
        </p:blipFill>
        <p:spPr>
          <a:xfrm>
            <a:off x="11471909" y="0"/>
            <a:ext cx="720091" cy="492862"/>
          </a:xfrm>
          <a:prstGeom prst="rect">
            <a:avLst/>
          </a:prstGeom>
        </p:spPr>
      </p:pic>
      <p:sp>
        <p:nvSpPr>
          <p:cNvPr id="2" name="标题 1"/>
          <p:cNvSpPr>
            <a:spLocks noGrp="1"/>
          </p:cNvSpPr>
          <p:nvPr>
            <p:ph type="title"/>
            <p:custDataLst>
              <p:tags r:id="rId3"/>
            </p:custDataLst>
          </p:nvPr>
        </p:nvSpPr>
        <p:spPr>
          <a:xfrm>
            <a:off x="669932"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4"/>
            </p:custDataLst>
          </p:nvPr>
        </p:nvSpPr>
        <p:spPr>
          <a:xfrm>
            <a:off x="669929" y="952512"/>
            <a:ext cx="5283243"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5"/>
            </p:custDataLst>
          </p:nvPr>
        </p:nvSpPr>
        <p:spPr>
          <a:xfrm>
            <a:off x="6238925" y="952512"/>
            <a:ext cx="5283243"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6"/>
            </p:custDataLst>
          </p:nvPr>
        </p:nvSpPr>
        <p:spPr/>
        <p:txBody>
          <a:bodyPr wrap="square">
            <a:normAutofit/>
          </a:bodyPr>
          <a:lstStyle>
            <a:lvl1pPr>
              <a:defRPr>
                <a:solidFill>
                  <a:schemeClr val="tx1">
                    <a:tint val="75000"/>
                  </a:schemeClr>
                </a:solidFill>
                <a:latin typeface="Arial" panose="020B0604020202020204" pitchFamily="34" charset="0"/>
                <a:ea typeface="幼圆" panose="02010509060101010101" pitchFamily="49" charset="-122"/>
              </a:defRPr>
            </a:lvl1pPr>
          </a:lstStyle>
          <a:p>
            <a:fld id="{9EFD9D74-47D9-4702-A33C-335B63B48DBF}" type="datetimeFigureOut">
              <a:rPr lang="zh-CN" altLang="en-US" smtClean="0"/>
              <a:pPr/>
              <a:t>2023/4/24</a:t>
            </a:fld>
            <a:endParaRPr lang="zh-CN" altLang="en-US" dirty="0"/>
          </a:p>
        </p:txBody>
      </p:sp>
      <p:sp>
        <p:nvSpPr>
          <p:cNvPr id="6" name="页脚占位符 5"/>
          <p:cNvSpPr>
            <a:spLocks noGrp="1"/>
          </p:cNvSpPr>
          <p:nvPr>
            <p:ph type="ftr" sz="quarter" idx="11"/>
            <p:custDataLst>
              <p:tags r:id="rId7"/>
            </p:custDataLst>
          </p:nvPr>
        </p:nvSpPr>
        <p:spPr/>
        <p:txBody>
          <a:bodyPr wrap="square">
            <a:normAutofit/>
          </a:bodyPr>
          <a:lstStyle>
            <a:lvl1pPr>
              <a:defRPr>
                <a:solidFill>
                  <a:schemeClr val="tx1">
                    <a:tint val="75000"/>
                  </a:schemeClr>
                </a:solidFill>
                <a:latin typeface="Arial" panose="020B0604020202020204" pitchFamily="34" charset="0"/>
                <a:ea typeface="幼圆" panose="02010509060101010101" pitchFamily="49" charset="-122"/>
              </a:defRPr>
            </a:lvl1pPr>
          </a:lstStyle>
          <a:p>
            <a:endParaRPr lang="zh-CN" altLang="en-US" dirty="0"/>
          </a:p>
        </p:txBody>
      </p:sp>
      <p:sp>
        <p:nvSpPr>
          <p:cNvPr id="7" name="灯片编号占位符 6"/>
          <p:cNvSpPr>
            <a:spLocks noGrp="1"/>
          </p:cNvSpPr>
          <p:nvPr>
            <p:ph type="sldNum" sz="quarter" idx="12"/>
            <p:custDataLst>
              <p:tags r:id="rId8"/>
            </p:custDataLst>
          </p:nvPr>
        </p:nvSpPr>
        <p:spPr/>
        <p:txBody>
          <a:bodyPr wrap="square">
            <a:normAutofit/>
          </a:bodyPr>
          <a:lstStyle>
            <a:lvl1pPr>
              <a:defRPr>
                <a:solidFill>
                  <a:schemeClr val="tx1">
                    <a:tint val="75000"/>
                  </a:schemeClr>
                </a:solidFill>
                <a:latin typeface="Arial" panose="020B0604020202020204" pitchFamily="34" charset="0"/>
                <a:ea typeface="幼圆" panose="02010509060101010101" pitchFamily="49" charset="-122"/>
              </a:defRPr>
            </a:lvl1pPr>
          </a:lstStyle>
          <a:p>
            <a:fld id="{FABC47A4-756D-490B-A52F-7D9E2C9FC05F}" type="slidenum">
              <a:rPr lang="zh-CN" altLang="en-US" smtClean="0"/>
              <a:pPr/>
              <a:t>‹#›</a:t>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8" name="图片 7"/>
          <p:cNvPicPr/>
          <p:nvPr userDrawn="1">
            <p:custDataLst>
              <p:tags r:id="rId1"/>
            </p:custDataLst>
          </p:nvPr>
        </p:nvPicPr>
        <p:blipFill>
          <a:blip r:embed="rId8" r:link="rId9" cstate="screen"/>
          <a:stretch>
            <a:fillRect/>
          </a:stretch>
        </p:blipFill>
        <p:spPr>
          <a:xfrm>
            <a:off x="1" y="0"/>
            <a:ext cx="720091" cy="671816"/>
          </a:xfrm>
          <a:prstGeom prst="rect">
            <a:avLst/>
          </a:prstGeom>
        </p:spPr>
      </p:pic>
      <p:pic>
        <p:nvPicPr>
          <p:cNvPr id="6" name="图片 5"/>
          <p:cNvPicPr/>
          <p:nvPr userDrawn="1">
            <p:custDataLst>
              <p:tags r:id="rId2"/>
            </p:custDataLst>
          </p:nvPr>
        </p:nvPicPr>
        <p:blipFill>
          <a:blip r:embed="rId10" r:link="rId11" cstate="screen"/>
          <a:stretch>
            <a:fillRect/>
          </a:stretch>
        </p:blipFill>
        <p:spPr>
          <a:xfrm>
            <a:off x="11471909" y="0"/>
            <a:ext cx="720091" cy="492862"/>
          </a:xfrm>
          <a:prstGeom prst="rect">
            <a:avLst/>
          </a:prstGeom>
        </p:spPr>
      </p:pic>
      <p:sp>
        <p:nvSpPr>
          <p:cNvPr id="3" name="日期占位符 2"/>
          <p:cNvSpPr>
            <a:spLocks noGrp="1"/>
          </p:cNvSpPr>
          <p:nvPr>
            <p:ph type="dt" sz="half" idx="10"/>
            <p:custDataLst>
              <p:tags r:id="rId3"/>
            </p:custDataLst>
          </p:nvPr>
        </p:nvSpPr>
        <p:spPr/>
        <p:txBody>
          <a:bodyPr wrap="square">
            <a:normAutofit/>
          </a:bodyPr>
          <a:lstStyle>
            <a:lvl1pPr>
              <a:defRPr>
                <a:solidFill>
                  <a:schemeClr val="tx1">
                    <a:tint val="75000"/>
                  </a:schemeClr>
                </a:solidFill>
                <a:latin typeface="Arial" panose="020B0604020202020204" pitchFamily="34" charset="0"/>
                <a:ea typeface="幼圆" panose="02010509060101010101" pitchFamily="49" charset="-122"/>
              </a:defRPr>
            </a:lvl1pPr>
          </a:lstStyle>
          <a:p>
            <a:fld id="{760FBDFE-C587-4B4C-A407-44438C67B59E}" type="datetimeFigureOut">
              <a:rPr lang="zh-CN" altLang="en-US" smtClean="0"/>
              <a:pPr/>
              <a:t>2023/4/24</a:t>
            </a:fld>
            <a:endParaRPr lang="zh-CN" altLang="en-US"/>
          </a:p>
        </p:txBody>
      </p:sp>
      <p:sp>
        <p:nvSpPr>
          <p:cNvPr id="4" name="页脚占位符 3"/>
          <p:cNvSpPr>
            <a:spLocks noGrp="1"/>
          </p:cNvSpPr>
          <p:nvPr>
            <p:ph type="ftr" sz="quarter" idx="11"/>
            <p:custDataLst>
              <p:tags r:id="rId4"/>
            </p:custDataLst>
          </p:nvPr>
        </p:nvSpPr>
        <p:spPr/>
        <p:txBody>
          <a:bodyPr wrap="square">
            <a:normAutofit/>
          </a:bodyPr>
          <a:lstStyle>
            <a:lvl1pPr>
              <a:defRPr>
                <a:solidFill>
                  <a:schemeClr val="tx1">
                    <a:tint val="75000"/>
                  </a:schemeClr>
                </a:solidFill>
                <a:latin typeface="Arial" panose="020B0604020202020204" pitchFamily="34" charset="0"/>
                <a:ea typeface="幼圆" panose="02010509060101010101" pitchFamily="49" charset="-122"/>
              </a:defRPr>
            </a:lvl1pPr>
          </a:lstStyle>
          <a:p>
            <a:endParaRPr lang="zh-CN" altLang="en-US"/>
          </a:p>
        </p:txBody>
      </p:sp>
      <p:sp>
        <p:nvSpPr>
          <p:cNvPr id="5" name="灯片编号占位符 4"/>
          <p:cNvSpPr>
            <a:spLocks noGrp="1"/>
          </p:cNvSpPr>
          <p:nvPr>
            <p:ph type="sldNum" sz="quarter" idx="12"/>
            <p:custDataLst>
              <p:tags r:id="rId5"/>
            </p:custDataLst>
          </p:nvPr>
        </p:nvSpPr>
        <p:spPr/>
        <p:txBody>
          <a:bodyPr wrap="square">
            <a:normAutofit/>
          </a:bodyPr>
          <a:lstStyle>
            <a:lvl1pPr>
              <a:defRPr>
                <a:solidFill>
                  <a:schemeClr val="tx1">
                    <a:tint val="75000"/>
                  </a:schemeClr>
                </a:solidFill>
                <a:latin typeface="Arial" panose="020B0604020202020204" pitchFamily="34" charset="0"/>
                <a:ea typeface="幼圆" panose="02010509060101010101" pitchFamily="49" charset="-122"/>
              </a:defRPr>
            </a:lvl1pPr>
          </a:lstStyle>
          <a:p>
            <a:fld id="{49AE70B2-8BF9-45C0-BB95-33D1B9D3A854}" type="slidenum">
              <a:rPr lang="zh-CN" altLang="en-US" smtClean="0"/>
              <a:pPr/>
              <a:t>‹#›</a:t>
            </a:fld>
            <a:endParaRPr lang="zh-CN" altLang="en-US"/>
          </a:p>
        </p:txBody>
      </p:sp>
      <p:sp>
        <p:nvSpPr>
          <p:cNvPr id="7" name="内容占位符 6"/>
          <p:cNvSpPr>
            <a:spLocks noGrp="1"/>
          </p:cNvSpPr>
          <p:nvPr>
            <p:ph sz="quarter" idx="13"/>
            <p:custDataLst>
              <p:tags r:id="rId6"/>
            </p:custDataLst>
          </p:nvPr>
        </p:nvSpPr>
        <p:spPr>
          <a:xfrm>
            <a:off x="669932" y="952512"/>
            <a:ext cx="10852237" cy="5388907"/>
          </a:xfrm>
        </p:spPr>
        <p:txBody>
          <a:bodyPr wrap="square">
            <a:normAutofit/>
          </a:bodyPr>
          <a:lstStyle>
            <a:lvl1pPr>
              <a:defRPr>
                <a:solidFill>
                  <a:schemeClr val="tx1"/>
                </a:solidFill>
                <a:latin typeface="Arial" panose="020B0604020202020204" pitchFamily="34" charset="0"/>
                <a:ea typeface="幼圆" panose="02010509060101010101" pitchFamily="49" charset="-122"/>
              </a:defRPr>
            </a:lvl1pPr>
            <a:lvl2pPr>
              <a:defRPr>
                <a:solidFill>
                  <a:schemeClr val="tx1"/>
                </a:solidFill>
                <a:latin typeface="Arial" panose="020B0604020202020204" pitchFamily="34" charset="0"/>
                <a:ea typeface="幼圆" panose="02010509060101010101" pitchFamily="49" charset="-122"/>
              </a:defRPr>
            </a:lvl2pPr>
            <a:lvl3pPr>
              <a:defRPr>
                <a:solidFill>
                  <a:schemeClr val="tx1"/>
                </a:solidFill>
                <a:latin typeface="Arial" panose="020B0604020202020204" pitchFamily="34" charset="0"/>
                <a:ea typeface="幼圆" panose="02010509060101010101" pitchFamily="49" charset="-122"/>
              </a:defRPr>
            </a:lvl3pPr>
            <a:lvl4pPr>
              <a:defRPr>
                <a:solidFill>
                  <a:schemeClr val="tx1"/>
                </a:solidFill>
                <a:latin typeface="Arial" panose="020B0604020202020204" pitchFamily="34" charset="0"/>
                <a:ea typeface="幼圆" panose="02010509060101010101" pitchFamily="49" charset="-122"/>
              </a:defRPr>
            </a:lvl4pPr>
            <a:lvl5pPr>
              <a:defRPr>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6" name="图片 5"/>
          <p:cNvPicPr/>
          <p:nvPr userDrawn="1">
            <p:custDataLst>
              <p:tags r:id="rId1"/>
            </p:custDataLst>
          </p:nvPr>
        </p:nvPicPr>
        <p:blipFill>
          <a:blip r:embed="rId9" r:link="rId10" cstate="print"/>
          <a:stretch>
            <a:fillRect/>
          </a:stretch>
        </p:blipFill>
        <p:spPr>
          <a:xfrm>
            <a:off x="0" y="0"/>
            <a:ext cx="12192000" cy="6858000"/>
          </a:xfrm>
          <a:prstGeom prst="rect">
            <a:avLst/>
          </a:prstGeom>
        </p:spPr>
      </p:pic>
      <p:cxnSp>
        <p:nvCxnSpPr>
          <p:cNvPr id="17" name="直接连接符 16"/>
          <p:cNvCxnSpPr/>
          <p:nvPr userDrawn="1">
            <p:custDataLst>
              <p:tags r:id="rId2"/>
            </p:custDataLst>
          </p:nvPr>
        </p:nvCxnSpPr>
        <p:spPr>
          <a:xfrm flipV="1">
            <a:off x="6684963" y="2720658"/>
            <a:ext cx="0" cy="152400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3" name="日期占位符 2"/>
          <p:cNvSpPr>
            <a:spLocks noGrp="1"/>
          </p:cNvSpPr>
          <p:nvPr>
            <p:ph type="dt" sz="half" idx="10"/>
            <p:custDataLst>
              <p:tags r:id="rId3"/>
            </p:custDataLst>
          </p:nvPr>
        </p:nvSpPr>
        <p:spPr/>
        <p:txBody>
          <a:bodyPr wrap="square">
            <a:normAutofit/>
          </a:bodyPr>
          <a:lstStyle>
            <a:lvl1pPr>
              <a:defRPr>
                <a:solidFill>
                  <a:schemeClr val="tx1">
                    <a:tint val="75000"/>
                  </a:schemeClr>
                </a:solidFill>
                <a:latin typeface="Arial" panose="020B0604020202020204" pitchFamily="34" charset="0"/>
                <a:ea typeface="幼圆" panose="02010509060101010101" pitchFamily="49" charset="-122"/>
              </a:defRPr>
            </a:lvl1pPr>
          </a:lstStyle>
          <a:p>
            <a:fld id="{760FBDFE-C587-4B4C-A407-44438C67B59E}" type="datetimeFigureOut">
              <a:rPr lang="zh-CN" altLang="en-US" smtClean="0"/>
              <a:pPr/>
              <a:t>2023/4/24</a:t>
            </a:fld>
            <a:endParaRPr lang="zh-CN" altLang="en-US"/>
          </a:p>
        </p:txBody>
      </p:sp>
      <p:sp>
        <p:nvSpPr>
          <p:cNvPr id="4" name="页脚占位符 3"/>
          <p:cNvSpPr>
            <a:spLocks noGrp="1"/>
          </p:cNvSpPr>
          <p:nvPr>
            <p:ph type="ftr" sz="quarter" idx="11"/>
            <p:custDataLst>
              <p:tags r:id="rId4"/>
            </p:custDataLst>
          </p:nvPr>
        </p:nvSpPr>
        <p:spPr/>
        <p:txBody>
          <a:bodyPr wrap="square">
            <a:normAutofit/>
          </a:bodyPr>
          <a:lstStyle>
            <a:lvl1pPr>
              <a:defRPr>
                <a:solidFill>
                  <a:schemeClr val="tx1">
                    <a:tint val="75000"/>
                  </a:schemeClr>
                </a:solidFill>
                <a:latin typeface="Arial" panose="020B0604020202020204" pitchFamily="34" charset="0"/>
                <a:ea typeface="幼圆" panose="02010509060101010101" pitchFamily="49" charset="-122"/>
              </a:defRPr>
            </a:lvl1pPr>
          </a:lstStyle>
          <a:p>
            <a:endParaRPr lang="zh-CN" altLang="en-US"/>
          </a:p>
        </p:txBody>
      </p:sp>
      <p:sp>
        <p:nvSpPr>
          <p:cNvPr id="5" name="灯片编号占位符 4"/>
          <p:cNvSpPr>
            <a:spLocks noGrp="1"/>
          </p:cNvSpPr>
          <p:nvPr>
            <p:ph type="sldNum" sz="quarter" idx="12"/>
            <p:custDataLst>
              <p:tags r:id="rId5"/>
            </p:custDataLst>
          </p:nvPr>
        </p:nvSpPr>
        <p:spPr/>
        <p:txBody>
          <a:bodyPr wrap="square">
            <a:normAutofit/>
          </a:bodyPr>
          <a:lstStyle>
            <a:lvl1pPr>
              <a:defRPr>
                <a:solidFill>
                  <a:schemeClr val="tx1">
                    <a:tint val="75000"/>
                  </a:schemeClr>
                </a:solidFill>
                <a:latin typeface="Arial" panose="020B0604020202020204" pitchFamily="34" charset="0"/>
                <a:ea typeface="幼圆" panose="02010509060101010101" pitchFamily="49" charset="-122"/>
              </a:defRPr>
            </a:lvl1pPr>
          </a:lstStyle>
          <a:p>
            <a:fld id="{49AE70B2-8BF9-45C0-BB95-33D1B9D3A854}" type="slidenum">
              <a:rPr lang="zh-CN" altLang="en-US" smtClean="0"/>
              <a:pPr/>
              <a:t>‹#›</a:t>
            </a:fld>
            <a:endParaRPr lang="zh-CN" altLang="en-US"/>
          </a:p>
        </p:txBody>
      </p:sp>
      <p:sp>
        <p:nvSpPr>
          <p:cNvPr id="7" name="文本占位符 6"/>
          <p:cNvSpPr>
            <a:spLocks noGrp="1"/>
          </p:cNvSpPr>
          <p:nvPr>
            <p:ph type="body" idx="14" hasCustomPrompt="1"/>
            <p:custDataLst>
              <p:tags r:id="rId6"/>
            </p:custDataLst>
          </p:nvPr>
        </p:nvSpPr>
        <p:spPr>
          <a:xfrm>
            <a:off x="6989131" y="3814764"/>
            <a:ext cx="4359911" cy="487680"/>
          </a:xfrm>
        </p:spPr>
        <p:txBody>
          <a:bodyPr vert="horz" wrap="square" lIns="91440" tIns="45720" rIns="91440" bIns="45720" anchor="t" anchorCtr="0">
            <a:normAutofit/>
          </a:bodyPr>
          <a:lstStyle>
            <a:lvl1pPr marL="0" marR="0" indent="0" algn="l" rtl="0" eaLnBrk="1" fontAlgn="auto">
              <a:lnSpc>
                <a:spcPct val="100000"/>
              </a:lnSpc>
              <a:spcBef>
                <a:spcPts val="0"/>
              </a:spcBef>
              <a:spcAft>
                <a:spcPts val="0"/>
              </a:spcAft>
              <a:buClrTx/>
              <a:buSzPts val="2000"/>
              <a:buFont typeface="Arial" panose="020B0604020202020204" pitchFamily="34" charset="0"/>
              <a:buNone/>
              <a:defRPr sz="2000" b="0" spc="200">
                <a:solidFill>
                  <a:schemeClr val="tx1">
                    <a:lumMod val="85000"/>
                    <a:lumOff val="15000"/>
                  </a:schemeClr>
                </a:solidFill>
                <a:latin typeface="Arial" panose="020B0604020202020204" pitchFamily="34" charset="0"/>
                <a:ea typeface="幼圆" panose="02010509060101010101" pitchFamily="49" charset="-122"/>
              </a:defRPr>
            </a:lvl1pPr>
          </a:lstStyle>
          <a:p>
            <a:pPr marL="228600" lvl="0" indent="-228600" algn="l" defTabSz="914400" rtl="0" eaLnBrk="1" fontAlgn="auto" latinLnBrk="0" hangingPunct="1">
              <a:lnSpc>
                <a:spcPct val="130000"/>
              </a:lnSpc>
              <a:spcBef>
                <a:spcPts val="0"/>
              </a:spcBef>
              <a:spcAft>
                <a:spcPts val="1000"/>
              </a:spcAft>
              <a:buClr>
                <a:schemeClr val="tx1">
                  <a:lumMod val="65000"/>
                  <a:lumOff val="35000"/>
                </a:schemeClr>
              </a:buClr>
              <a:buSzPts val="2000"/>
              <a:buFont typeface="Arial" panose="020B0604020202020204" pitchFamily="34" charset="0"/>
              <a:buNone/>
            </a:pPr>
            <a:r>
              <a:rPr lang="zh-CN" altLang="en-US" dirty="0"/>
              <a:t>单击此处编辑文本</a:t>
            </a:r>
          </a:p>
        </p:txBody>
      </p:sp>
      <p:sp>
        <p:nvSpPr>
          <p:cNvPr id="2" name="标题 1"/>
          <p:cNvSpPr>
            <a:spLocks noGrp="1"/>
          </p:cNvSpPr>
          <p:nvPr>
            <p:ph type="title" idx="13" hasCustomPrompt="1"/>
            <p:custDataLst>
              <p:tags r:id="rId7"/>
            </p:custDataLst>
          </p:nvPr>
        </p:nvSpPr>
        <p:spPr>
          <a:xfrm>
            <a:off x="6989131" y="2555558"/>
            <a:ext cx="4359911" cy="1172210"/>
          </a:xfrm>
        </p:spPr>
        <p:txBody>
          <a:bodyPr vert="horz" wrap="square" lIns="91440" tIns="45720" rIns="91440" bIns="45720" anchor="ctr" anchorCtr="0">
            <a:normAutofit/>
          </a:bodyPr>
          <a:lstStyle>
            <a:lvl1pPr marL="0" marR="0" indent="0" algn="l" defTabSz="914400" rtl="0" eaLnBrk="1" fontAlgn="auto" latinLnBrk="0" hangingPunct="1">
              <a:lnSpc>
                <a:spcPct val="100000"/>
              </a:lnSpc>
              <a:spcBef>
                <a:spcPct val="0"/>
              </a:spcBef>
              <a:spcAft>
                <a:spcPts val="0"/>
              </a:spcAft>
              <a:buClrTx/>
              <a:buSzPts val="6600"/>
              <a:buFont typeface="Arial" panose="020B0604020202020204" pitchFamily="34" charset="0"/>
              <a:buNone/>
              <a:defRPr sz="6600" b="0" spc="700">
                <a:solidFill>
                  <a:schemeClr val="tx1">
                    <a:lumMod val="85000"/>
                    <a:lumOff val="15000"/>
                  </a:schemeClr>
                </a:solidFill>
                <a:latin typeface="Arial" panose="020B0604020202020204" pitchFamily="34" charset="0"/>
                <a:ea typeface="汉仪乐喵体W" panose="00020600040101010101" pitchFamily="18" charset="-122"/>
              </a:defRPr>
            </a:lvl1pPr>
          </a:lstStyle>
          <a:p>
            <a:r>
              <a:rPr lang="zh-CN" altLang="en-US" dirty="0"/>
              <a:t>编辑标题</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7" name="图片 6"/>
          <p:cNvPicPr/>
          <p:nvPr userDrawn="1">
            <p:custDataLst>
              <p:tags r:id="rId1"/>
            </p:custDataLst>
          </p:nvPr>
        </p:nvPicPr>
        <p:blipFill>
          <a:blip r:embed="rId8" r:link="rId9" cstate="screen"/>
          <a:stretch>
            <a:fillRect/>
          </a:stretch>
        </p:blipFill>
        <p:spPr>
          <a:xfrm>
            <a:off x="1" y="0"/>
            <a:ext cx="720091" cy="671816"/>
          </a:xfrm>
          <a:prstGeom prst="rect">
            <a:avLst/>
          </a:prstGeom>
        </p:spPr>
      </p:pic>
      <p:pic>
        <p:nvPicPr>
          <p:cNvPr id="6" name="图片 5"/>
          <p:cNvPicPr/>
          <p:nvPr userDrawn="1">
            <p:custDataLst>
              <p:tags r:id="rId2"/>
            </p:custDataLst>
          </p:nvPr>
        </p:nvPicPr>
        <p:blipFill>
          <a:blip r:embed="rId10" r:link="rId11" cstate="screen"/>
          <a:stretch>
            <a:fillRect/>
          </a:stretch>
        </p:blipFill>
        <p:spPr>
          <a:xfrm>
            <a:off x="11471909" y="0"/>
            <a:ext cx="720091" cy="492862"/>
          </a:xfrm>
          <a:prstGeom prst="rect">
            <a:avLst/>
          </a:prstGeom>
        </p:spPr>
      </p:pic>
      <p:sp>
        <p:nvSpPr>
          <p:cNvPr id="2" name="标题 1"/>
          <p:cNvSpPr>
            <a:spLocks noGrp="1"/>
          </p:cNvSpPr>
          <p:nvPr>
            <p:ph type="title"/>
            <p:custDataLst>
              <p:tags r:id="rId3"/>
            </p:custDataLst>
          </p:nvPr>
        </p:nvSpPr>
        <p:spPr/>
        <p:txBody>
          <a:bodyPr wrap="square">
            <a:normAutofit/>
          </a:bodyPr>
          <a:lstStyle>
            <a:lvl1pPr>
              <a:defRPr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p:txBody>
          <a:bodyPr wrap="square">
            <a:normAutofit/>
          </a:bodyPr>
          <a:lstStyle>
            <a:lvl1pPr>
              <a:defRPr>
                <a:solidFill>
                  <a:schemeClr val="tx1">
                    <a:tint val="75000"/>
                  </a:schemeClr>
                </a:solidFill>
                <a:latin typeface="Arial" panose="020B0604020202020204" pitchFamily="34" charset="0"/>
                <a:ea typeface="幼圆" panose="02010509060101010101" pitchFamily="49" charset="-122"/>
              </a:defRPr>
            </a:lvl1pPr>
          </a:lstStyle>
          <a:p>
            <a:fld id="{760FBDFE-C587-4B4C-A407-44438C67B59E}" type="datetimeFigureOut">
              <a:rPr lang="zh-CN" altLang="en-US" smtClean="0"/>
              <a:pPr/>
              <a:t>2023/4/24</a:t>
            </a:fld>
            <a:endParaRPr lang="zh-CN" altLang="en-US"/>
          </a:p>
        </p:txBody>
      </p:sp>
      <p:sp>
        <p:nvSpPr>
          <p:cNvPr id="4" name="页脚占位符 3"/>
          <p:cNvSpPr>
            <a:spLocks noGrp="1"/>
          </p:cNvSpPr>
          <p:nvPr>
            <p:ph type="ftr" sz="quarter" idx="11"/>
            <p:custDataLst>
              <p:tags r:id="rId5"/>
            </p:custDataLst>
          </p:nvPr>
        </p:nvSpPr>
        <p:spPr/>
        <p:txBody>
          <a:bodyPr wrap="square">
            <a:normAutofit/>
          </a:bodyPr>
          <a:lstStyle>
            <a:lvl1pPr>
              <a:defRPr>
                <a:solidFill>
                  <a:schemeClr val="tx1">
                    <a:tint val="75000"/>
                  </a:schemeClr>
                </a:solidFill>
                <a:latin typeface="Arial" panose="020B0604020202020204" pitchFamily="34" charset="0"/>
                <a:ea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a:normAutofit/>
          </a:bodyPr>
          <a:lstStyle>
            <a:lvl1pPr>
              <a:defRPr>
                <a:solidFill>
                  <a:schemeClr val="tx1">
                    <a:tint val="75000"/>
                  </a:schemeClr>
                </a:solidFill>
                <a:latin typeface="Arial" panose="020B0604020202020204" pitchFamily="34" charset="0"/>
                <a:ea typeface="幼圆" panose="02010509060101010101" pitchFamily="49" charset="-122"/>
              </a:defRPr>
            </a:lvl1p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292077" y="303809"/>
            <a:ext cx="11607851" cy="6250382"/>
          </a:xfrm>
          <a:prstGeom prst="rect">
            <a:avLst/>
          </a:prstGeom>
          <a:solidFill>
            <a:schemeClr val="tx2"/>
          </a:solidFill>
          <a:ln w="12700" cap="flat" cmpd="sng" algn="ctr">
            <a:noFill/>
            <a:prstDash val="solid"/>
            <a:miter lim="800000"/>
          </a:ln>
          <a:effectLst/>
          <a:extLst>
            <a:ext uri="{91240B29-F687-4F45-9708-019B960494DF}">
              <a14:hiddenLine xmlns=""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800">
              <a:solidFill>
                <a:schemeClr val="lt1"/>
              </a:solidFill>
            </a:endParaRPr>
          </a:p>
        </p:txBody>
      </p:sp>
      <p:pic>
        <p:nvPicPr>
          <p:cNvPr id="9" name="图片 8"/>
          <p:cNvPicPr/>
          <p:nvPr userDrawn="1">
            <p:custDataLst>
              <p:tags r:id="rId2"/>
            </p:custDataLst>
          </p:nvPr>
        </p:nvPicPr>
        <p:blipFill>
          <a:blip r:embed="rId10" r:link="rId11" cstate="screen"/>
          <a:stretch>
            <a:fillRect/>
          </a:stretch>
        </p:blipFill>
        <p:spPr>
          <a:xfrm>
            <a:off x="1" y="0"/>
            <a:ext cx="720091" cy="671816"/>
          </a:xfrm>
          <a:prstGeom prst="rect">
            <a:avLst/>
          </a:prstGeom>
        </p:spPr>
      </p:pic>
      <p:pic>
        <p:nvPicPr>
          <p:cNvPr id="8" name="图片 7"/>
          <p:cNvPicPr/>
          <p:nvPr userDrawn="1">
            <p:custDataLst>
              <p:tags r:id="rId3"/>
            </p:custDataLst>
          </p:nvPr>
        </p:nvPicPr>
        <p:blipFill>
          <a:blip r:embed="rId12" r:link="rId13" cstate="screen"/>
          <a:stretch>
            <a:fillRect/>
          </a:stretch>
        </p:blipFill>
        <p:spPr>
          <a:xfrm>
            <a:off x="11471909" y="0"/>
            <a:ext cx="720091" cy="492862"/>
          </a:xfrm>
          <a:prstGeom prst="rect">
            <a:avLst/>
          </a:prstGeom>
        </p:spPr>
      </p:pic>
      <p:sp>
        <p:nvSpPr>
          <p:cNvPr id="2" name="标题 1"/>
          <p:cNvSpPr>
            <a:spLocks noGrp="1"/>
          </p:cNvSpPr>
          <p:nvPr>
            <p:ph type="title" hasCustomPrompt="1"/>
            <p:custDataLst>
              <p:tags r:id="rId4"/>
            </p:custDataLst>
          </p:nvPr>
        </p:nvSpPr>
        <p:spPr>
          <a:xfrm>
            <a:off x="1281600" y="1249200"/>
            <a:ext cx="9626400" cy="723600"/>
          </a:xfrm>
        </p:spPr>
        <p:txBody>
          <a:bodyPr wrap="square" anchor="ctr">
            <a:normAutofit/>
          </a:bodyPr>
          <a:lstStyle>
            <a:lvl1pPr>
              <a:defRPr sz="3200"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单击此处编辑标题</a:t>
            </a:r>
          </a:p>
        </p:txBody>
      </p:sp>
      <p:sp>
        <p:nvSpPr>
          <p:cNvPr id="7" name="内容占位符 6"/>
          <p:cNvSpPr>
            <a:spLocks noGrp="1"/>
          </p:cNvSpPr>
          <p:nvPr>
            <p:ph sz="quarter" idx="13"/>
            <p:custDataLst>
              <p:tags r:id="rId5"/>
            </p:custDataLst>
          </p:nvPr>
        </p:nvSpPr>
        <p:spPr>
          <a:xfrm>
            <a:off x="1281113" y="2163600"/>
            <a:ext cx="9626600" cy="3445200"/>
          </a:xfrm>
        </p:spPr>
        <p:txBody>
          <a:bodyPr wrap="square">
            <a:normAutofit/>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6"/>
            </p:custDataLst>
          </p:nvPr>
        </p:nvSpPr>
        <p:spPr/>
        <p:txBody>
          <a:bodyPr wrap="square">
            <a:normAutofit/>
          </a:bodyPr>
          <a:lstStyle>
            <a:lvl1pPr>
              <a:defRPr>
                <a:solidFill>
                  <a:schemeClr val="tx1">
                    <a:tint val="75000"/>
                  </a:schemeClr>
                </a:solidFill>
                <a:latin typeface="Arial" panose="020B0604020202020204" pitchFamily="34" charset="0"/>
                <a:ea typeface="幼圆" panose="02010509060101010101" pitchFamily="49" charset="-122"/>
              </a:defRPr>
            </a:lvl1pPr>
          </a:lstStyle>
          <a:p>
            <a:fld id="{760FBDFE-C587-4B4C-A407-44438C67B59E}" type="datetimeFigureOut">
              <a:rPr lang="zh-CN" altLang="en-US" smtClean="0"/>
              <a:pPr/>
              <a:t>2023/4/24</a:t>
            </a:fld>
            <a:endParaRPr lang="zh-CN" altLang="en-US"/>
          </a:p>
        </p:txBody>
      </p:sp>
      <p:sp>
        <p:nvSpPr>
          <p:cNvPr id="4" name="页脚占位符 3"/>
          <p:cNvSpPr>
            <a:spLocks noGrp="1"/>
          </p:cNvSpPr>
          <p:nvPr>
            <p:ph type="ftr" sz="quarter" idx="11"/>
            <p:custDataLst>
              <p:tags r:id="rId7"/>
            </p:custDataLst>
          </p:nvPr>
        </p:nvSpPr>
        <p:spPr/>
        <p:txBody>
          <a:bodyPr wrap="square">
            <a:normAutofit/>
          </a:bodyPr>
          <a:lstStyle>
            <a:lvl1pPr>
              <a:defRPr>
                <a:solidFill>
                  <a:schemeClr val="tx1">
                    <a:tint val="75000"/>
                  </a:schemeClr>
                </a:solidFill>
                <a:latin typeface="Arial" panose="020B0604020202020204" pitchFamily="34" charset="0"/>
                <a:ea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8"/>
            </p:custDataLst>
          </p:nvPr>
        </p:nvSpPr>
        <p:spPr/>
        <p:txBody>
          <a:bodyPr wrap="square">
            <a:normAutofit/>
          </a:bodyPr>
          <a:lstStyle>
            <a:lvl1pPr>
              <a:defRPr>
                <a:solidFill>
                  <a:schemeClr val="tx1">
                    <a:tint val="75000"/>
                  </a:schemeClr>
                </a:solidFill>
                <a:latin typeface="Arial" panose="020B0604020202020204" pitchFamily="34" charset="0"/>
                <a:ea typeface="幼圆" panose="02010509060101010101" pitchFamily="49" charset="-122"/>
              </a:defRPr>
            </a:lvl1p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1" y="0"/>
            <a:ext cx="4824603" cy="6858000"/>
          </a:xfrm>
          <a:prstGeom prst="rect">
            <a:avLst/>
          </a:prstGeom>
          <a:solidFill>
            <a:schemeClr val="tx2"/>
          </a:solidFill>
          <a:ln w="12700" cap="flat" cmpd="sng" algn="ctr">
            <a:noFill/>
            <a:prstDash val="solid"/>
            <a:miter lim="800000"/>
          </a:ln>
          <a:effectLst/>
          <a:extLst>
            <a:ext uri="{91240B29-F687-4F45-9708-019B960494DF}">
              <a14:hiddenLine xmlns=""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800">
              <a:solidFill>
                <a:schemeClr val="lt1"/>
              </a:solidFill>
            </a:endParaRPr>
          </a:p>
        </p:txBody>
      </p:sp>
      <p:pic>
        <p:nvPicPr>
          <p:cNvPr id="8" name="图片 7"/>
          <p:cNvPicPr/>
          <p:nvPr userDrawn="1">
            <p:custDataLst>
              <p:tags r:id="rId2"/>
            </p:custDataLst>
          </p:nvPr>
        </p:nvPicPr>
        <p:blipFill>
          <a:blip r:embed="rId10" r:link="rId11" cstate="screen"/>
          <a:stretch>
            <a:fillRect/>
          </a:stretch>
        </p:blipFill>
        <p:spPr>
          <a:xfrm>
            <a:off x="11471909" y="0"/>
            <a:ext cx="720091" cy="671816"/>
          </a:xfrm>
          <a:prstGeom prst="rect">
            <a:avLst/>
          </a:prstGeom>
        </p:spPr>
      </p:pic>
      <p:sp>
        <p:nvSpPr>
          <p:cNvPr id="2" name="标题 1"/>
          <p:cNvSpPr>
            <a:spLocks noGrp="1"/>
          </p:cNvSpPr>
          <p:nvPr>
            <p:ph type="title" hasCustomPrompt="1"/>
            <p:custDataLst>
              <p:tags r:id="rId3"/>
            </p:custDataLst>
          </p:nvPr>
        </p:nvSpPr>
        <p:spPr>
          <a:xfrm>
            <a:off x="583200" y="770400"/>
            <a:ext cx="3960000" cy="882000"/>
          </a:xfrm>
        </p:spPr>
        <p:txBody>
          <a:bodyPr wrap="square" anchor="ctr" anchorCtr="0">
            <a:normAutofit/>
          </a:bodyPr>
          <a:lstStyle>
            <a:lvl1pPr>
              <a:defRPr sz="3600" baseline="0">
                <a:solidFill>
                  <a:schemeClr val="tx1"/>
                </a:solidFill>
                <a:latin typeface="Arial" panose="020B0604020202020204" pitchFamily="34" charset="0"/>
                <a:ea typeface="幼圆" panose="02010509060101010101" pitchFamily="49" charset="-122"/>
              </a:defRPr>
            </a:lvl1pPr>
          </a:lstStyle>
          <a:p>
            <a:r>
              <a:rPr lang="zh-CN" altLang="en-US" dirty="0"/>
              <a:t>单击编辑标题</a:t>
            </a:r>
          </a:p>
        </p:txBody>
      </p:sp>
      <p:sp>
        <p:nvSpPr>
          <p:cNvPr id="3" name="日期占位符 2"/>
          <p:cNvSpPr>
            <a:spLocks noGrp="1"/>
          </p:cNvSpPr>
          <p:nvPr>
            <p:ph type="dt" sz="half" idx="10"/>
            <p:custDataLst>
              <p:tags r:id="rId4"/>
            </p:custDataLst>
          </p:nvPr>
        </p:nvSpPr>
        <p:spPr/>
        <p:txBody>
          <a:bodyPr wrap="square">
            <a:normAutofit/>
          </a:bodyPr>
          <a:lstStyle>
            <a:lvl1pPr>
              <a:defRPr>
                <a:solidFill>
                  <a:schemeClr val="tx1">
                    <a:tint val="75000"/>
                  </a:schemeClr>
                </a:solidFill>
                <a:latin typeface="Arial" panose="020B0604020202020204" pitchFamily="34" charset="0"/>
                <a:ea typeface="幼圆" panose="02010509060101010101" pitchFamily="49" charset="-122"/>
              </a:defRPr>
            </a:lvl1pPr>
          </a:lstStyle>
          <a:p>
            <a:fld id="{760FBDFE-C587-4B4C-A407-44438C67B59E}" type="datetimeFigureOut">
              <a:rPr lang="zh-CN" altLang="en-US" smtClean="0"/>
              <a:pPr/>
              <a:t>2023/4/24</a:t>
            </a:fld>
            <a:endParaRPr lang="zh-CN" altLang="en-US"/>
          </a:p>
        </p:txBody>
      </p:sp>
      <p:sp>
        <p:nvSpPr>
          <p:cNvPr id="4" name="页脚占位符 3"/>
          <p:cNvSpPr>
            <a:spLocks noGrp="1"/>
          </p:cNvSpPr>
          <p:nvPr>
            <p:ph type="ftr" sz="quarter" idx="11"/>
            <p:custDataLst>
              <p:tags r:id="rId5"/>
            </p:custDataLst>
          </p:nvPr>
        </p:nvSpPr>
        <p:spPr/>
        <p:txBody>
          <a:bodyPr wrap="square">
            <a:normAutofit/>
          </a:bodyPr>
          <a:lstStyle>
            <a:lvl1pPr>
              <a:defRPr>
                <a:solidFill>
                  <a:schemeClr val="tx1">
                    <a:tint val="75000"/>
                  </a:schemeClr>
                </a:solidFill>
                <a:latin typeface="Arial" panose="020B0604020202020204" pitchFamily="34" charset="0"/>
                <a:ea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a:normAutofit/>
          </a:bodyPr>
          <a:lstStyle>
            <a:lvl1pPr>
              <a:defRPr>
                <a:solidFill>
                  <a:schemeClr val="tx1">
                    <a:tint val="75000"/>
                  </a:schemeClr>
                </a:solidFill>
                <a:latin typeface="Arial" panose="020B0604020202020204" pitchFamily="34" charset="0"/>
                <a:ea typeface="幼圆" panose="02010509060101010101" pitchFamily="49" charset="-122"/>
              </a:defRPr>
            </a:lvl1pPr>
          </a:lstStyle>
          <a:p>
            <a:fld id="{49AE70B2-8BF9-45C0-BB95-33D1B9D3A854}" type="slidenum">
              <a:rPr lang="zh-CN" altLang="en-US" smtClean="0"/>
              <a:pPr/>
              <a:t>‹#›</a:t>
            </a:fld>
            <a:endParaRPr lang="zh-CN" altLang="en-US" dirty="0"/>
          </a:p>
        </p:txBody>
      </p:sp>
      <p:sp>
        <p:nvSpPr>
          <p:cNvPr id="7" name="文本占位符 6"/>
          <p:cNvSpPr>
            <a:spLocks noGrp="1"/>
          </p:cNvSpPr>
          <p:nvPr>
            <p:ph type="body" sz="quarter" idx="13"/>
            <p:custDataLst>
              <p:tags r:id="rId7"/>
            </p:custDataLst>
          </p:nvPr>
        </p:nvSpPr>
        <p:spPr>
          <a:xfrm>
            <a:off x="586800" y="1764000"/>
            <a:ext cx="3956400" cy="4093200"/>
          </a:xfrm>
        </p:spPr>
        <p:txBody>
          <a:bodyPr wrap="square">
            <a:normAutofit/>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5101200" y="769944"/>
            <a:ext cx="6480000" cy="5087937"/>
          </a:xfrm>
        </p:spPr>
        <p:txBody>
          <a:bodyPr wrap="square">
            <a:normAutofit/>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1" name="矩形 10"/>
          <p:cNvSpPr/>
          <p:nvPr userDrawn="1">
            <p:custDataLst>
              <p:tags r:id="rId1"/>
            </p:custDataLst>
          </p:nvPr>
        </p:nvSpPr>
        <p:spPr>
          <a:xfrm>
            <a:off x="0" y="6"/>
            <a:ext cx="12192000" cy="2664333"/>
          </a:xfrm>
          <a:prstGeom prst="rect">
            <a:avLst/>
          </a:prstGeom>
          <a:solidFill>
            <a:schemeClr val="tx2"/>
          </a:solidFill>
          <a:ln w="12700" cap="flat" cmpd="sng" algn="ctr">
            <a:noFill/>
            <a:prstDash val="solid"/>
            <a:miter lim="800000"/>
          </a:ln>
          <a:effectLst/>
          <a:extLst>
            <a:ext uri="{91240B29-F687-4F45-9708-019B960494DF}">
              <a14:hiddenLine xmlns=""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800">
              <a:solidFill>
                <a:schemeClr val="lt1"/>
              </a:solidFill>
            </a:endParaRPr>
          </a:p>
        </p:txBody>
      </p:sp>
      <p:pic>
        <p:nvPicPr>
          <p:cNvPr id="10" name="图片 9"/>
          <p:cNvPicPr/>
          <p:nvPr userDrawn="1">
            <p:custDataLst>
              <p:tags r:id="rId2"/>
            </p:custDataLst>
          </p:nvPr>
        </p:nvPicPr>
        <p:blipFill>
          <a:blip r:embed="rId11" r:link="rId12" cstate="screen"/>
          <a:stretch>
            <a:fillRect/>
          </a:stretch>
        </p:blipFill>
        <p:spPr>
          <a:xfrm>
            <a:off x="1" y="0"/>
            <a:ext cx="720091" cy="671816"/>
          </a:xfrm>
          <a:prstGeom prst="rect">
            <a:avLst/>
          </a:prstGeom>
        </p:spPr>
      </p:pic>
      <p:pic>
        <p:nvPicPr>
          <p:cNvPr id="8" name="图片 7"/>
          <p:cNvPicPr/>
          <p:nvPr userDrawn="1">
            <p:custDataLst>
              <p:tags r:id="rId3"/>
            </p:custDataLst>
          </p:nvPr>
        </p:nvPicPr>
        <p:blipFill>
          <a:blip r:embed="rId13" r:link="rId14" cstate="screen"/>
          <a:stretch>
            <a:fillRect/>
          </a:stretch>
        </p:blipFill>
        <p:spPr>
          <a:xfrm>
            <a:off x="11471909" y="0"/>
            <a:ext cx="720091" cy="492862"/>
          </a:xfrm>
          <a:prstGeom prst="rect">
            <a:avLst/>
          </a:prstGeom>
        </p:spPr>
      </p:pic>
      <p:sp>
        <p:nvSpPr>
          <p:cNvPr id="2" name="标题 1"/>
          <p:cNvSpPr>
            <a:spLocks noGrp="1"/>
          </p:cNvSpPr>
          <p:nvPr>
            <p:ph type="title"/>
            <p:custDataLst>
              <p:tags r:id="rId4"/>
            </p:custDataLst>
          </p:nvPr>
        </p:nvSpPr>
        <p:spPr>
          <a:xfrm>
            <a:off x="612000" y="781200"/>
            <a:ext cx="10976400" cy="626400"/>
          </a:xfrm>
        </p:spPr>
        <p:txBody>
          <a:bodyPr wrap="square" anchor="ctr">
            <a:normAutofit/>
          </a:bodyPr>
          <a:lstStyle>
            <a:lvl1pPr algn="ctr">
              <a:defRPr sz="3600" baseline="0">
                <a:solidFill>
                  <a:schemeClr val="tx1"/>
                </a:solidFill>
                <a:latin typeface="Arial" panose="020B0604020202020204" pitchFamily="34" charset="0"/>
                <a:ea typeface="幼圆" panose="02010509060101010101" pitchFamily="49" charset="-122"/>
              </a:defRPr>
            </a:lvl1pPr>
          </a:lstStyle>
          <a:p>
            <a:r>
              <a:rPr lang="zh-CN" altLang="en-US"/>
              <a:t>单击此处编辑母版标题样式</a:t>
            </a:r>
          </a:p>
        </p:txBody>
      </p:sp>
      <p:sp>
        <p:nvSpPr>
          <p:cNvPr id="3" name="日期占位符 2"/>
          <p:cNvSpPr>
            <a:spLocks noGrp="1"/>
          </p:cNvSpPr>
          <p:nvPr>
            <p:ph type="dt" sz="half" idx="10"/>
            <p:custDataLst>
              <p:tags r:id="rId5"/>
            </p:custDataLst>
          </p:nvPr>
        </p:nvSpPr>
        <p:spPr/>
        <p:txBody>
          <a:bodyPr wrap="square">
            <a:normAutofit/>
          </a:bodyPr>
          <a:lstStyle>
            <a:lvl1pPr>
              <a:defRPr>
                <a:solidFill>
                  <a:schemeClr val="tx1">
                    <a:tint val="75000"/>
                  </a:schemeClr>
                </a:solidFill>
                <a:latin typeface="Arial" panose="020B0604020202020204" pitchFamily="34" charset="0"/>
                <a:ea typeface="幼圆" panose="02010509060101010101" pitchFamily="49" charset="-122"/>
              </a:defRPr>
            </a:lvl1pPr>
          </a:lstStyle>
          <a:p>
            <a:fld id="{760FBDFE-C587-4B4C-A407-44438C67B59E}" type="datetimeFigureOut">
              <a:rPr lang="zh-CN" altLang="en-US" smtClean="0"/>
              <a:pPr/>
              <a:t>2023/4/24</a:t>
            </a:fld>
            <a:endParaRPr lang="zh-CN" altLang="en-US"/>
          </a:p>
        </p:txBody>
      </p:sp>
      <p:sp>
        <p:nvSpPr>
          <p:cNvPr id="4" name="页脚占位符 3"/>
          <p:cNvSpPr>
            <a:spLocks noGrp="1"/>
          </p:cNvSpPr>
          <p:nvPr>
            <p:ph type="ftr" sz="quarter" idx="11"/>
            <p:custDataLst>
              <p:tags r:id="rId6"/>
            </p:custDataLst>
          </p:nvPr>
        </p:nvSpPr>
        <p:spPr/>
        <p:txBody>
          <a:bodyPr wrap="square">
            <a:normAutofit/>
          </a:bodyPr>
          <a:lstStyle>
            <a:lvl1pPr>
              <a:defRPr>
                <a:solidFill>
                  <a:schemeClr val="tx1">
                    <a:tint val="75000"/>
                  </a:schemeClr>
                </a:solidFill>
                <a:latin typeface="Arial" panose="020B0604020202020204" pitchFamily="34" charset="0"/>
                <a:ea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wrap="square">
            <a:normAutofit/>
          </a:bodyPr>
          <a:lstStyle>
            <a:lvl1pPr>
              <a:defRPr>
                <a:solidFill>
                  <a:schemeClr val="tx1">
                    <a:tint val="75000"/>
                  </a:schemeClr>
                </a:solidFill>
                <a:latin typeface="Arial" panose="020B0604020202020204" pitchFamily="34" charset="0"/>
                <a:ea typeface="幼圆" panose="02010509060101010101" pitchFamily="49" charset="-122"/>
              </a:defRPr>
            </a:lvl1pPr>
          </a:lstStyle>
          <a:p>
            <a:fld id="{49AE70B2-8BF9-45C0-BB95-33D1B9D3A854}" type="slidenum">
              <a:rPr lang="zh-CN" altLang="en-US" smtClean="0"/>
              <a:pPr/>
              <a:t>‹#›</a:t>
            </a:fld>
            <a:endParaRPr lang="zh-CN" altLang="en-US" dirty="0"/>
          </a:p>
        </p:txBody>
      </p:sp>
      <p:sp>
        <p:nvSpPr>
          <p:cNvPr id="7" name="文本占位符 6"/>
          <p:cNvSpPr>
            <a:spLocks noGrp="1"/>
          </p:cNvSpPr>
          <p:nvPr>
            <p:ph type="body" sz="quarter" idx="13"/>
            <p:custDataLst>
              <p:tags r:id="rId8"/>
            </p:custDataLst>
          </p:nvPr>
        </p:nvSpPr>
        <p:spPr>
          <a:xfrm>
            <a:off x="612000" y="1659600"/>
            <a:ext cx="10975975" cy="828000"/>
          </a:xfrm>
        </p:spPr>
        <p:txBody>
          <a:bodyPr wrap="square">
            <a:normAutofit/>
          </a:bodyPr>
          <a:lstStyle>
            <a:lvl1pPr algn="ctr">
              <a:defRPr baseline="0">
                <a:solidFill>
                  <a:schemeClr val="tx1"/>
                </a:solidFill>
                <a:latin typeface="Arial" panose="020B0604020202020204" pitchFamily="34" charset="0"/>
                <a:ea typeface="幼圆" panose="02010509060101010101" pitchFamily="49" charset="-122"/>
              </a:defRPr>
            </a:lvl1pPr>
          </a:lstStyle>
          <a:p>
            <a:pPr lvl="0"/>
            <a:r>
              <a:rPr lang="zh-CN" altLang="en-US" dirty="0"/>
              <a:t>单击此处编辑母版文本样式</a:t>
            </a:r>
          </a:p>
        </p:txBody>
      </p:sp>
      <p:sp>
        <p:nvSpPr>
          <p:cNvPr id="9" name="内容占位符 8"/>
          <p:cNvSpPr>
            <a:spLocks noGrp="1"/>
          </p:cNvSpPr>
          <p:nvPr>
            <p:ph sz="quarter" idx="14"/>
            <p:custDataLst>
              <p:tags r:id="rId9"/>
            </p:custDataLst>
          </p:nvPr>
        </p:nvSpPr>
        <p:spPr>
          <a:xfrm>
            <a:off x="612775" y="2808000"/>
            <a:ext cx="10965600" cy="3430800"/>
          </a:xfrm>
        </p:spPr>
        <p:txBody>
          <a:bodyPr wrap="square">
            <a:normAutofit/>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11" name="矩形 10"/>
          <p:cNvSpPr/>
          <p:nvPr userDrawn="1">
            <p:custDataLst>
              <p:tags r:id="rId1"/>
            </p:custDataLst>
          </p:nvPr>
        </p:nvSpPr>
        <p:spPr>
          <a:xfrm>
            <a:off x="0" y="5028977"/>
            <a:ext cx="12192000" cy="1829029"/>
          </a:xfrm>
          <a:prstGeom prst="rect">
            <a:avLst/>
          </a:prstGeom>
          <a:solidFill>
            <a:schemeClr val="tx2"/>
          </a:solidFill>
          <a:ln w="12700" cap="flat" cmpd="sng" algn="ctr">
            <a:noFill/>
            <a:prstDash val="solid"/>
            <a:miter lim="800000"/>
          </a:ln>
          <a:effectLst/>
          <a:extLst>
            <a:ext uri="{91240B29-F687-4F45-9708-019B960494DF}">
              <a14:hiddenLine xmlns=""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800">
              <a:solidFill>
                <a:schemeClr val="lt1"/>
              </a:solidFill>
            </a:endParaRPr>
          </a:p>
        </p:txBody>
      </p:sp>
      <p:pic>
        <p:nvPicPr>
          <p:cNvPr id="10" name="图片 9"/>
          <p:cNvPicPr/>
          <p:nvPr userDrawn="1">
            <p:custDataLst>
              <p:tags r:id="rId2"/>
            </p:custDataLst>
          </p:nvPr>
        </p:nvPicPr>
        <p:blipFill>
          <a:blip r:embed="rId11" r:link="rId12" cstate="screen"/>
          <a:stretch>
            <a:fillRect/>
          </a:stretch>
        </p:blipFill>
        <p:spPr>
          <a:xfrm>
            <a:off x="1" y="0"/>
            <a:ext cx="720091" cy="671816"/>
          </a:xfrm>
          <a:prstGeom prst="rect">
            <a:avLst/>
          </a:prstGeom>
        </p:spPr>
      </p:pic>
      <p:pic>
        <p:nvPicPr>
          <p:cNvPr id="8" name="图片 7"/>
          <p:cNvPicPr/>
          <p:nvPr userDrawn="1">
            <p:custDataLst>
              <p:tags r:id="rId3"/>
            </p:custDataLst>
          </p:nvPr>
        </p:nvPicPr>
        <p:blipFill>
          <a:blip r:embed="rId13" r:link="rId14" cstate="screen"/>
          <a:stretch>
            <a:fillRect/>
          </a:stretch>
        </p:blipFill>
        <p:spPr>
          <a:xfrm>
            <a:off x="11471909" y="0"/>
            <a:ext cx="720091" cy="492862"/>
          </a:xfrm>
          <a:prstGeom prst="rect">
            <a:avLst/>
          </a:prstGeom>
        </p:spPr>
      </p:pic>
      <p:sp>
        <p:nvSpPr>
          <p:cNvPr id="2" name="标题 1"/>
          <p:cNvSpPr>
            <a:spLocks noGrp="1"/>
          </p:cNvSpPr>
          <p:nvPr>
            <p:ph type="title"/>
            <p:custDataLst>
              <p:tags r:id="rId4"/>
            </p:custDataLst>
          </p:nvPr>
        </p:nvSpPr>
        <p:spPr>
          <a:xfrm>
            <a:off x="604800" y="669600"/>
            <a:ext cx="10976400" cy="565200"/>
          </a:xfrm>
        </p:spPr>
        <p:txBody>
          <a:bodyPr wrap="square" anchor="ctr" anchorCtr="0">
            <a:normAutofit/>
          </a:bodyPr>
          <a:lstStyle>
            <a:lvl1pPr algn="ctr">
              <a:defRPr sz="3200"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单击此处编辑母版标题样式</a:t>
            </a:r>
          </a:p>
        </p:txBody>
      </p:sp>
      <p:sp>
        <p:nvSpPr>
          <p:cNvPr id="3" name="日期占位符 2"/>
          <p:cNvSpPr>
            <a:spLocks noGrp="1"/>
          </p:cNvSpPr>
          <p:nvPr>
            <p:ph type="dt" sz="half" idx="10"/>
            <p:custDataLst>
              <p:tags r:id="rId5"/>
            </p:custDataLst>
          </p:nvPr>
        </p:nvSpPr>
        <p:spPr/>
        <p:txBody>
          <a:bodyPr wrap="square">
            <a:normAutofit/>
          </a:bodyPr>
          <a:lstStyle>
            <a:lvl1pPr>
              <a:defRPr>
                <a:solidFill>
                  <a:schemeClr val="tx1">
                    <a:tint val="75000"/>
                  </a:schemeClr>
                </a:solidFill>
                <a:latin typeface="Arial" panose="020B0604020202020204" pitchFamily="34" charset="0"/>
                <a:ea typeface="幼圆" panose="02010509060101010101" pitchFamily="49" charset="-122"/>
              </a:defRPr>
            </a:lvl1pPr>
          </a:lstStyle>
          <a:p>
            <a:fld id="{760FBDFE-C587-4B4C-A407-44438C67B59E}" type="datetimeFigureOut">
              <a:rPr lang="zh-CN" altLang="en-US" smtClean="0"/>
              <a:pPr/>
              <a:t>2023/4/24</a:t>
            </a:fld>
            <a:endParaRPr lang="zh-CN" altLang="en-US"/>
          </a:p>
        </p:txBody>
      </p:sp>
      <p:sp>
        <p:nvSpPr>
          <p:cNvPr id="4" name="页脚占位符 3"/>
          <p:cNvSpPr>
            <a:spLocks noGrp="1"/>
          </p:cNvSpPr>
          <p:nvPr>
            <p:ph type="ftr" sz="quarter" idx="11"/>
            <p:custDataLst>
              <p:tags r:id="rId6"/>
            </p:custDataLst>
          </p:nvPr>
        </p:nvSpPr>
        <p:spPr/>
        <p:txBody>
          <a:bodyPr wrap="square">
            <a:normAutofit/>
          </a:bodyPr>
          <a:lstStyle>
            <a:lvl1pPr>
              <a:defRPr>
                <a:solidFill>
                  <a:schemeClr val="tx1">
                    <a:tint val="75000"/>
                  </a:schemeClr>
                </a:solidFill>
                <a:latin typeface="Arial" panose="020B0604020202020204" pitchFamily="34" charset="0"/>
                <a:ea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wrap="square">
            <a:normAutofit/>
          </a:bodyPr>
          <a:lstStyle>
            <a:lvl1pPr>
              <a:defRPr>
                <a:solidFill>
                  <a:schemeClr val="tx1">
                    <a:tint val="75000"/>
                  </a:schemeClr>
                </a:solidFill>
                <a:latin typeface="Arial" panose="020B0604020202020204" pitchFamily="34" charset="0"/>
                <a:ea typeface="幼圆" panose="02010509060101010101" pitchFamily="49" charset="-122"/>
              </a:defRPr>
            </a:lvl1pPr>
          </a:lstStyle>
          <a:p>
            <a:fld id="{49AE70B2-8BF9-45C0-BB95-33D1B9D3A854}" type="slidenum">
              <a:rPr lang="zh-CN" altLang="en-US" smtClean="0"/>
              <a:pPr/>
              <a:t>‹#›</a:t>
            </a:fld>
            <a:endParaRPr lang="zh-CN" altLang="en-US" dirty="0"/>
          </a:p>
        </p:txBody>
      </p:sp>
      <p:sp>
        <p:nvSpPr>
          <p:cNvPr id="7" name="内容占位符 6"/>
          <p:cNvSpPr>
            <a:spLocks noGrp="1"/>
          </p:cNvSpPr>
          <p:nvPr>
            <p:ph sz="quarter" idx="13"/>
            <p:custDataLst>
              <p:tags r:id="rId8"/>
            </p:custDataLst>
          </p:nvPr>
        </p:nvSpPr>
        <p:spPr>
          <a:xfrm>
            <a:off x="604837" y="1681200"/>
            <a:ext cx="10990800" cy="3211200"/>
          </a:xfrm>
        </p:spPr>
        <p:txBody>
          <a:bodyPr wrap="square">
            <a:normAutofit/>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9"/>
            </p:custDataLst>
          </p:nvPr>
        </p:nvSpPr>
        <p:spPr>
          <a:xfrm>
            <a:off x="594000" y="5180400"/>
            <a:ext cx="11001600" cy="1011600"/>
          </a:xfrm>
        </p:spPr>
        <p:txBody>
          <a:bodyPr wrap="square">
            <a:normAutofit/>
          </a:bodyPr>
          <a:lstStyle>
            <a:lvl1pPr>
              <a:defRPr baseline="0">
                <a:solidFill>
                  <a:schemeClr val="tx1"/>
                </a:solidFill>
                <a:latin typeface="Arial" panose="020B0604020202020204" pitchFamily="34" charset="0"/>
                <a:ea typeface="幼圆" panose="02010509060101010101" pitchFamily="49" charset="-122"/>
              </a:defRPr>
            </a:lvl1pPr>
          </a:lstStyle>
          <a:p>
            <a:pPr lvl="0"/>
            <a:r>
              <a:rPr lang="zh-CN" altLang="en-US" dirty="0"/>
              <a:t>单击此处编辑母版文本样式</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4" name="矩形 13"/>
          <p:cNvSpPr/>
          <p:nvPr userDrawn="1">
            <p:custDataLst>
              <p:tags r:id="rId1"/>
            </p:custDataLst>
          </p:nvPr>
        </p:nvSpPr>
        <p:spPr>
          <a:xfrm>
            <a:off x="0" y="0"/>
            <a:ext cx="12192000" cy="914400"/>
          </a:xfrm>
          <a:prstGeom prst="rect">
            <a:avLst/>
          </a:prstGeom>
          <a:solidFill>
            <a:schemeClr val="tx2"/>
          </a:solidFill>
          <a:ln w="12700" cap="flat" cmpd="sng" algn="ctr">
            <a:noFill/>
            <a:prstDash val="solid"/>
            <a:miter lim="800000"/>
          </a:ln>
          <a:effectLst/>
          <a:extLst>
            <a:ext uri="{91240B29-F687-4F45-9708-019B960494DF}">
              <a14:hiddenLine xmlns=""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800">
              <a:solidFill>
                <a:schemeClr val="lt1"/>
              </a:solidFill>
            </a:endParaRPr>
          </a:p>
        </p:txBody>
      </p:sp>
      <p:pic>
        <p:nvPicPr>
          <p:cNvPr id="12" name="图片 11"/>
          <p:cNvPicPr/>
          <p:nvPr userDrawn="1">
            <p:custDataLst>
              <p:tags r:id="rId2"/>
            </p:custDataLst>
          </p:nvPr>
        </p:nvPicPr>
        <p:blipFill>
          <a:blip r:embed="rId13" r:link="rId14" cstate="screen"/>
          <a:stretch>
            <a:fillRect/>
          </a:stretch>
        </p:blipFill>
        <p:spPr>
          <a:xfrm>
            <a:off x="11471909" y="6186184"/>
            <a:ext cx="720091" cy="671816"/>
          </a:xfrm>
          <a:prstGeom prst="rect">
            <a:avLst/>
          </a:prstGeom>
        </p:spPr>
      </p:pic>
      <p:pic>
        <p:nvPicPr>
          <p:cNvPr id="10" name="图片 9"/>
          <p:cNvPicPr/>
          <p:nvPr userDrawn="1">
            <p:custDataLst>
              <p:tags r:id="rId3"/>
            </p:custDataLst>
          </p:nvPr>
        </p:nvPicPr>
        <p:blipFill>
          <a:blip r:embed="rId15" r:link="rId16" cstate="screen"/>
          <a:stretch>
            <a:fillRect/>
          </a:stretch>
        </p:blipFill>
        <p:spPr>
          <a:xfrm>
            <a:off x="1" y="6365138"/>
            <a:ext cx="720091" cy="492862"/>
          </a:xfrm>
          <a:prstGeom prst="rect">
            <a:avLst/>
          </a:prstGeom>
        </p:spPr>
      </p:pic>
      <p:sp>
        <p:nvSpPr>
          <p:cNvPr id="2" name="标题 1"/>
          <p:cNvSpPr>
            <a:spLocks noGrp="1"/>
          </p:cNvSpPr>
          <p:nvPr>
            <p:ph type="title"/>
            <p:custDataLst>
              <p:tags r:id="rId4"/>
            </p:custDataLst>
          </p:nvPr>
        </p:nvSpPr>
        <p:spPr>
          <a:xfrm>
            <a:off x="579600" y="237600"/>
            <a:ext cx="11037600" cy="441964"/>
          </a:xfrm>
        </p:spPr>
        <p:txBody>
          <a:bodyPr wrap="square">
            <a:normAutofit/>
          </a:bodyPr>
          <a:lstStyle>
            <a:lvl1pPr>
              <a:defRPr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单击此处编辑母版标题样式</a:t>
            </a:r>
          </a:p>
        </p:txBody>
      </p:sp>
      <p:sp>
        <p:nvSpPr>
          <p:cNvPr id="3" name="日期占位符 2"/>
          <p:cNvSpPr>
            <a:spLocks noGrp="1"/>
          </p:cNvSpPr>
          <p:nvPr>
            <p:ph type="dt" sz="half" idx="10"/>
            <p:custDataLst>
              <p:tags r:id="rId5"/>
            </p:custDataLst>
          </p:nvPr>
        </p:nvSpPr>
        <p:spPr/>
        <p:txBody>
          <a:bodyPr wrap="square">
            <a:normAutofit/>
          </a:bodyPr>
          <a:lstStyle>
            <a:lvl1pPr>
              <a:defRPr>
                <a:solidFill>
                  <a:schemeClr val="tx1">
                    <a:tint val="75000"/>
                  </a:schemeClr>
                </a:solidFill>
                <a:latin typeface="Arial" panose="020B0604020202020204" pitchFamily="34" charset="0"/>
                <a:ea typeface="幼圆" panose="02010509060101010101" pitchFamily="49" charset="-122"/>
              </a:defRPr>
            </a:lvl1pPr>
          </a:lstStyle>
          <a:p>
            <a:fld id="{760FBDFE-C587-4B4C-A407-44438C67B59E}" type="datetimeFigureOut">
              <a:rPr lang="zh-CN" altLang="en-US" smtClean="0"/>
              <a:pPr/>
              <a:t>2023/4/24</a:t>
            </a:fld>
            <a:endParaRPr lang="zh-CN" altLang="en-US"/>
          </a:p>
        </p:txBody>
      </p:sp>
      <p:sp>
        <p:nvSpPr>
          <p:cNvPr id="4" name="页脚占位符 3"/>
          <p:cNvSpPr>
            <a:spLocks noGrp="1"/>
          </p:cNvSpPr>
          <p:nvPr>
            <p:ph type="ftr" sz="quarter" idx="11"/>
            <p:custDataLst>
              <p:tags r:id="rId6"/>
            </p:custDataLst>
          </p:nvPr>
        </p:nvSpPr>
        <p:spPr/>
        <p:txBody>
          <a:bodyPr wrap="square">
            <a:normAutofit/>
          </a:bodyPr>
          <a:lstStyle>
            <a:lvl1pPr>
              <a:defRPr>
                <a:solidFill>
                  <a:schemeClr val="tx1">
                    <a:tint val="75000"/>
                  </a:schemeClr>
                </a:solidFill>
                <a:latin typeface="Arial" panose="020B0604020202020204" pitchFamily="34" charset="0"/>
                <a:ea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wrap="square">
            <a:normAutofit/>
          </a:bodyPr>
          <a:lstStyle>
            <a:lvl1pPr>
              <a:defRPr>
                <a:solidFill>
                  <a:schemeClr val="tx1">
                    <a:tint val="75000"/>
                  </a:schemeClr>
                </a:solidFill>
                <a:latin typeface="Arial" panose="020B0604020202020204" pitchFamily="34" charset="0"/>
                <a:ea typeface="幼圆" panose="02010509060101010101" pitchFamily="49" charset="-122"/>
              </a:defRPr>
            </a:lvl1pPr>
          </a:lstStyle>
          <a:p>
            <a:fld id="{49AE70B2-8BF9-45C0-BB95-33D1B9D3A854}" type="slidenum">
              <a:rPr lang="zh-CN" altLang="en-US" smtClean="0"/>
              <a:pPr/>
              <a:t>‹#›</a:t>
            </a:fld>
            <a:endParaRPr lang="zh-CN" altLang="en-US" dirty="0"/>
          </a:p>
        </p:txBody>
      </p:sp>
      <p:sp>
        <p:nvSpPr>
          <p:cNvPr id="7" name="内容占位符 6"/>
          <p:cNvSpPr>
            <a:spLocks noGrp="1"/>
          </p:cNvSpPr>
          <p:nvPr>
            <p:ph sz="quarter" idx="13"/>
            <p:custDataLst>
              <p:tags r:id="rId8"/>
            </p:custDataLst>
          </p:nvPr>
        </p:nvSpPr>
        <p:spPr>
          <a:xfrm>
            <a:off x="579600" y="1663200"/>
            <a:ext cx="5342400" cy="2894400"/>
          </a:xfrm>
        </p:spPr>
        <p:txBody>
          <a:bodyPr wrap="square">
            <a:normAutofit/>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9"/>
            </p:custDataLst>
          </p:nvPr>
        </p:nvSpPr>
        <p:spPr>
          <a:xfrm>
            <a:off x="6242400" y="1663200"/>
            <a:ext cx="5367600" cy="2894400"/>
          </a:xfrm>
        </p:spPr>
        <p:txBody>
          <a:bodyPr wrap="square">
            <a:normAutofit/>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10"/>
            </p:custDataLst>
          </p:nvPr>
        </p:nvSpPr>
        <p:spPr>
          <a:xfrm>
            <a:off x="572400" y="4816800"/>
            <a:ext cx="5342400" cy="781200"/>
          </a:xfrm>
        </p:spPr>
        <p:txBody>
          <a:bodyPr wrap="square">
            <a:normAutofit/>
          </a:bodyPr>
          <a:lstStyle>
            <a:lvl1pPr>
              <a:defRPr baseline="0">
                <a:solidFill>
                  <a:schemeClr val="tx1"/>
                </a:solidFill>
                <a:latin typeface="Arial" panose="020B0604020202020204" pitchFamily="34" charset="0"/>
                <a:ea typeface="幼圆" panose="02010509060101010101" pitchFamily="49"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11"/>
            </p:custDataLst>
          </p:nvPr>
        </p:nvSpPr>
        <p:spPr>
          <a:xfrm>
            <a:off x="6253200" y="4813200"/>
            <a:ext cx="5367600" cy="781200"/>
          </a:xfrm>
        </p:spPr>
        <p:txBody>
          <a:bodyPr wrap="square">
            <a:normAutofit/>
          </a:bodyPr>
          <a:lstStyle>
            <a:lvl1pPr>
              <a:defRPr baseline="0">
                <a:solidFill>
                  <a:schemeClr val="tx1"/>
                </a:solidFill>
                <a:latin typeface="Arial" panose="020B0604020202020204" pitchFamily="34" charset="0"/>
                <a:ea typeface="幼圆" panose="02010509060101010101" pitchFamily="49" charset="-122"/>
              </a:defRPr>
            </a:lvl1pPr>
          </a:lstStyle>
          <a:p>
            <a:pPr lvl="0"/>
            <a:r>
              <a:rPr lang="zh-CN" altLang="en-US" dirty="0"/>
              <a:t>单击此处编辑母版文本样式</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0" y="953691"/>
            <a:ext cx="12192000" cy="4950618"/>
          </a:xfrm>
          <a:prstGeom prst="rect">
            <a:avLst/>
          </a:prstGeom>
          <a:solidFill>
            <a:schemeClr val="tx2"/>
          </a:solidFill>
          <a:ln w="12700" cap="flat" cmpd="sng" algn="ctr">
            <a:noFill/>
            <a:prstDash val="solid"/>
            <a:miter lim="800000"/>
          </a:ln>
          <a:effectLst/>
          <a:extLst>
            <a:ext uri="{91240B29-F687-4F45-9708-019B960494DF}">
              <a14:hiddenLine xmlns=""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800">
              <a:solidFill>
                <a:schemeClr val="lt1"/>
              </a:solidFill>
            </a:endParaRPr>
          </a:p>
        </p:txBody>
      </p:sp>
      <p:pic>
        <p:nvPicPr>
          <p:cNvPr id="9" name="图片 8"/>
          <p:cNvPicPr/>
          <p:nvPr userDrawn="1">
            <p:custDataLst>
              <p:tags r:id="rId2"/>
            </p:custDataLst>
          </p:nvPr>
        </p:nvPicPr>
        <p:blipFill>
          <a:blip r:embed="rId10" r:link="rId11" cstate="print"/>
          <a:stretch>
            <a:fillRect/>
          </a:stretch>
        </p:blipFill>
        <p:spPr>
          <a:xfrm>
            <a:off x="10571797" y="5346414"/>
            <a:ext cx="1620203" cy="1511586"/>
          </a:xfrm>
          <a:prstGeom prst="rect">
            <a:avLst/>
          </a:prstGeom>
        </p:spPr>
      </p:pic>
      <p:pic>
        <p:nvPicPr>
          <p:cNvPr id="8" name="图片 7"/>
          <p:cNvPicPr/>
          <p:nvPr userDrawn="1">
            <p:custDataLst>
              <p:tags r:id="rId3"/>
            </p:custDataLst>
          </p:nvPr>
        </p:nvPicPr>
        <p:blipFill>
          <a:blip r:embed="rId12" r:link="rId13" cstate="print"/>
          <a:stretch>
            <a:fillRect/>
          </a:stretch>
        </p:blipFill>
        <p:spPr>
          <a:xfrm>
            <a:off x="1" y="5749067"/>
            <a:ext cx="1620203" cy="1108939"/>
          </a:xfrm>
          <a:prstGeom prst="rect">
            <a:avLst/>
          </a:prstGeom>
        </p:spPr>
      </p:pic>
      <p:sp>
        <p:nvSpPr>
          <p:cNvPr id="2" name="标题 1"/>
          <p:cNvSpPr>
            <a:spLocks noGrp="1"/>
          </p:cNvSpPr>
          <p:nvPr>
            <p:ph type="title" hasCustomPrompt="1"/>
            <p:custDataLst>
              <p:tags r:id="rId4"/>
            </p:custDataLst>
          </p:nvPr>
        </p:nvSpPr>
        <p:spPr>
          <a:xfrm>
            <a:off x="1522800" y="1339200"/>
            <a:ext cx="9144000" cy="2386800"/>
          </a:xfrm>
        </p:spPr>
        <p:txBody>
          <a:bodyPr wrap="square" anchor="b">
            <a:normAutofit/>
          </a:bodyPr>
          <a:lstStyle>
            <a:lvl1pPr algn="ctr">
              <a:defRPr sz="6000"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单击此处编辑标题</a:t>
            </a:r>
          </a:p>
        </p:txBody>
      </p:sp>
      <p:sp>
        <p:nvSpPr>
          <p:cNvPr id="3" name="日期占位符 2"/>
          <p:cNvSpPr>
            <a:spLocks noGrp="1"/>
          </p:cNvSpPr>
          <p:nvPr>
            <p:ph type="dt" sz="half" idx="10"/>
            <p:custDataLst>
              <p:tags r:id="rId5"/>
            </p:custDataLst>
          </p:nvPr>
        </p:nvSpPr>
        <p:spPr/>
        <p:txBody>
          <a:bodyPr wrap="square">
            <a:normAutofit/>
          </a:bodyPr>
          <a:lstStyle>
            <a:lvl1pPr>
              <a:defRPr>
                <a:solidFill>
                  <a:schemeClr val="tx1">
                    <a:tint val="75000"/>
                  </a:schemeClr>
                </a:solidFill>
                <a:latin typeface="Arial" panose="020B0604020202020204" pitchFamily="34" charset="0"/>
                <a:ea typeface="幼圆" panose="02010509060101010101" pitchFamily="49" charset="-122"/>
              </a:defRPr>
            </a:lvl1pPr>
          </a:lstStyle>
          <a:p>
            <a:fld id="{760FBDFE-C587-4B4C-A407-44438C67B59E}" type="datetimeFigureOut">
              <a:rPr lang="zh-CN" altLang="en-US" smtClean="0"/>
              <a:pPr/>
              <a:t>2023/4/24</a:t>
            </a:fld>
            <a:endParaRPr lang="zh-CN" altLang="en-US"/>
          </a:p>
        </p:txBody>
      </p:sp>
      <p:sp>
        <p:nvSpPr>
          <p:cNvPr id="4" name="页脚占位符 3"/>
          <p:cNvSpPr>
            <a:spLocks noGrp="1"/>
          </p:cNvSpPr>
          <p:nvPr>
            <p:ph type="ftr" sz="quarter" idx="11"/>
            <p:custDataLst>
              <p:tags r:id="rId6"/>
            </p:custDataLst>
          </p:nvPr>
        </p:nvSpPr>
        <p:spPr/>
        <p:txBody>
          <a:bodyPr wrap="square">
            <a:normAutofit/>
          </a:bodyPr>
          <a:lstStyle>
            <a:lvl1pPr>
              <a:defRPr>
                <a:solidFill>
                  <a:schemeClr val="tx1">
                    <a:tint val="75000"/>
                  </a:schemeClr>
                </a:solidFill>
                <a:latin typeface="Arial" panose="020B0604020202020204" pitchFamily="34" charset="0"/>
                <a:ea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wrap="square">
            <a:normAutofit/>
          </a:bodyPr>
          <a:lstStyle>
            <a:lvl1pPr>
              <a:defRPr>
                <a:solidFill>
                  <a:schemeClr val="tx1">
                    <a:tint val="75000"/>
                  </a:schemeClr>
                </a:solidFill>
                <a:latin typeface="Arial" panose="020B0604020202020204" pitchFamily="34" charset="0"/>
                <a:ea typeface="幼圆" panose="02010509060101010101" pitchFamily="49" charset="-122"/>
              </a:defRPr>
            </a:lvl1pPr>
          </a:lstStyle>
          <a:p>
            <a:fld id="{49AE70B2-8BF9-45C0-BB95-33D1B9D3A854}" type="slidenum">
              <a:rPr lang="zh-CN" altLang="en-US" smtClean="0"/>
              <a:pPr/>
              <a:t>‹#›</a:t>
            </a:fld>
            <a:endParaRPr lang="zh-CN" altLang="en-US" dirty="0"/>
          </a:p>
        </p:txBody>
      </p:sp>
      <p:sp>
        <p:nvSpPr>
          <p:cNvPr id="7" name="文本占位符 6"/>
          <p:cNvSpPr>
            <a:spLocks noGrp="1"/>
          </p:cNvSpPr>
          <p:nvPr>
            <p:ph type="body" sz="quarter" idx="13"/>
            <p:custDataLst>
              <p:tags r:id="rId8"/>
            </p:custDataLst>
          </p:nvPr>
        </p:nvSpPr>
        <p:spPr>
          <a:xfrm>
            <a:off x="1522413" y="3862800"/>
            <a:ext cx="9144000" cy="1656000"/>
          </a:xfrm>
        </p:spPr>
        <p:txBody>
          <a:bodyPr wrap="square">
            <a:normAutofit/>
          </a:bodyPr>
          <a:lstStyle>
            <a:lvl1pPr algn="ctr">
              <a:defRPr baseline="0">
                <a:solidFill>
                  <a:schemeClr val="tx1"/>
                </a:solidFill>
                <a:latin typeface="Arial" panose="020B0604020202020204" pitchFamily="34" charset="0"/>
                <a:ea typeface="幼圆" panose="02010509060101010101" pitchFamily="49" charset="-122"/>
              </a:defRPr>
            </a:lvl1pPr>
          </a:lstStyle>
          <a:p>
            <a:pPr lvl="0"/>
            <a:r>
              <a:rPr lang="zh-CN" altLang="en-US" dirty="0"/>
              <a:t>单击此处编辑母版文本样式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4"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p>
        </p:txBody>
      </p:sp>
      <p:sp>
        <p:nvSpPr>
          <p:cNvPr id="3" name="内容占位符 2"/>
          <p:cNvSpPr>
            <a:spLocks noGrp="1"/>
          </p:cNvSpPr>
          <p:nvPr>
            <p:ph sz="half" idx="1"/>
            <p:custDataLst>
              <p:tags r:id="rId2"/>
            </p:custDataLst>
          </p:nvPr>
        </p:nvSpPr>
        <p:spPr>
          <a:xfrm>
            <a:off x="669929" y="952512"/>
            <a:ext cx="5283243"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3"/>
            </p:custDataLst>
          </p:nvPr>
        </p:nvSpPr>
        <p:spPr>
          <a:xfrm>
            <a:off x="6238877" y="952512"/>
            <a:ext cx="5283243" cy="5388907"/>
          </a:xfrm>
        </p:spPr>
        <p:txBody>
          <a:bodyPr>
            <a:noAutofit/>
          </a:bodyPr>
          <a:lstStyle>
            <a:lvl1pPr>
              <a:defRPr sz="1600">
                <a:latin typeface="微软雅黑" panose="020B0503020204020204" charset="-122"/>
                <a:ea typeface="微软雅黑" panose="020B0503020204020204" charset="-122"/>
              </a:defRPr>
            </a:lvl1pPr>
            <a:lvl2pPr>
              <a:defRPr sz="1600">
                <a:latin typeface="微软雅黑" panose="020B0503020204020204" charset="-122"/>
                <a:ea typeface="微软雅黑" panose="020B0503020204020204" charset="-122"/>
              </a:defRPr>
            </a:lvl2pPr>
            <a:lvl3pPr>
              <a:defRPr sz="1600">
                <a:latin typeface="微软雅黑" panose="020B0503020204020204" charset="-122"/>
                <a:ea typeface="微软雅黑" panose="020B0503020204020204" charset="-122"/>
              </a:defRPr>
            </a:lvl3pPr>
            <a:lvl4pPr>
              <a:defRPr sz="1600">
                <a:latin typeface="微软雅黑" panose="020B0503020204020204" charset="-122"/>
                <a:ea typeface="微软雅黑" panose="020B0503020204020204" charset="-122"/>
              </a:defRPr>
            </a:lvl4pPr>
            <a:lvl5pPr>
              <a:defRPr sz="1600">
                <a:latin typeface="微软雅黑" panose="020B0503020204020204" charset="-122"/>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pPr/>
              <a:t>2023/4/24</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4"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69929" y="952514"/>
            <a:ext cx="5283243"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微软雅黑" panose="020B0503020204020204" charset="-122"/>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49" y="952514"/>
            <a:ext cx="5283243"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49" y="1406525"/>
            <a:ext cx="5283243"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pPr/>
              <a:t>2023/4/24</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6" name="图片 5"/>
          <p:cNvPicPr>
            <a:picLocks noChangeAspect="1"/>
          </p:cNvPicPr>
          <p:nvPr userDrawn="1">
            <p:custDataLst>
              <p:tags r:id="rId1"/>
            </p:custDataLst>
          </p:nvPr>
        </p:nvPicPr>
        <p:blipFill rotWithShape="1">
          <a:blip r:embed="rId7" cstate="print">
            <a:extLst>
              <a:ext uri="{28A0092B-C50C-407E-A947-70E740481C1C}">
                <a14:useLocalDpi xmlns="" xmlns:a14="http://schemas.microsoft.com/office/drawing/2010/main" val="0"/>
              </a:ext>
            </a:extLst>
          </a:blip>
          <a:srcRect l="15123" r="40401"/>
          <a:stretch>
            <a:fillRect/>
          </a:stretch>
        </p:blipFill>
        <p:spPr>
          <a:xfrm>
            <a:off x="1" y="-9144"/>
            <a:ext cx="4596883" cy="6876288"/>
          </a:xfrm>
          <a:prstGeom prst="rect">
            <a:avLst/>
          </a:prstGeom>
        </p:spPr>
      </p:pic>
      <p:sp>
        <p:nvSpPr>
          <p:cNvPr id="2" name="标题 1"/>
          <p:cNvSpPr>
            <a:spLocks noGrp="1"/>
          </p:cNvSpPr>
          <p:nvPr>
            <p:ph type="title"/>
            <p:custDataLst>
              <p:tags r:id="rId2"/>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pPr/>
              <a:t>2023/4/24</a:t>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pPr/>
              <a:t>2023/4/24</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93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2"/>
            </p:custDataLst>
          </p:nvPr>
        </p:nvSpPr>
        <p:spPr>
          <a:xfrm>
            <a:off x="669929" y="952512"/>
            <a:ext cx="5283243"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238925" y="952512"/>
            <a:ext cx="5283243"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pPr/>
              <a:t>2023/4/24</a:t>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10571135" y="952512"/>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2"/>
            </p:custDataLst>
          </p:nvPr>
        </p:nvSpPr>
        <p:spPr>
          <a:xfrm>
            <a:off x="669928" y="952503"/>
            <a:ext cx="9828101" cy="5388907"/>
          </a:xfrm>
        </p:spPr>
        <p:txBody>
          <a:bodyPr vert="eaVert"/>
          <a:lstStyle>
            <a:lvl1pPr indent="0" eaLnBrk="1" fontAlgn="auto" latinLnBrk="0" hangingPunct="1">
              <a:defRPr>
                <a:latin typeface="微软雅黑" panose="020B0503020204020204" charset="-122"/>
                <a:ea typeface="微软雅黑" panose="020B0503020204020204" charset="-122"/>
              </a:defRPr>
            </a:lvl1pPr>
            <a:lvl2pPr indent="0" eaLnBrk="1" fontAlgn="auto" latinLnBrk="0" hangingPunct="1">
              <a:defRPr>
                <a:latin typeface="微软雅黑" panose="020B0503020204020204" charset="-122"/>
                <a:ea typeface="微软雅黑" panose="020B0503020204020204" charset="-122"/>
              </a:defRPr>
            </a:lvl2pPr>
            <a:lvl3pPr indent="0" eaLnBrk="1" fontAlgn="auto" latinLnBrk="0" hangingPunct="1">
              <a:defRPr>
                <a:latin typeface="微软雅黑" panose="020B0503020204020204" charset="-122"/>
                <a:ea typeface="微软雅黑" panose="020B0503020204020204" charset="-122"/>
              </a:defRPr>
            </a:lvl3pPr>
            <a:lvl4pPr indent="0" eaLnBrk="1" fontAlgn="auto" latinLnBrk="0" hangingPunct="1">
              <a:defRPr>
                <a:latin typeface="微软雅黑" panose="020B0503020204020204" charset="-122"/>
                <a:ea typeface="微软雅黑" panose="020B0503020204020204" charset="-122"/>
              </a:defRPr>
            </a:lvl4pPr>
            <a:lvl5pPr indent="0" eaLnBrk="1" fontAlgn="auto" latinLnBrk="0" hangingPunct="1">
              <a:defRPr>
                <a:latin typeface="微软雅黑" panose="020B0503020204020204" charset="-122"/>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pPr/>
              <a:t>2023/4/24</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4.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21" Type="http://schemas.openxmlformats.org/officeDocument/2006/relationships/slideLayout" Target="../slideLayouts/slideLayout39.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tags" Target="../tags/tag148.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4" y="443230"/>
            <a:ext cx="10852237" cy="441964"/>
          </a:xfrm>
          <a:prstGeom prst="rect">
            <a:avLst/>
          </a:prstGeom>
        </p:spPr>
        <p:txBody>
          <a:bodyPr vert="horz" lIns="101600" tIns="38100" rIns="76200" bIns="38100" rtlCol="0" anchor="t" anchorCtr="0">
            <a:noAutofit/>
          </a:bodyPr>
          <a:lstStyle/>
          <a:p>
            <a:r>
              <a:rPr lang="zh-CN" altLang="en-US" dirty="0"/>
              <a:t>单击此处编辑母版标题样式</a:t>
            </a:r>
          </a:p>
        </p:txBody>
      </p:sp>
      <p:sp>
        <p:nvSpPr>
          <p:cNvPr id="3" name="文本占位符 2"/>
          <p:cNvSpPr>
            <a:spLocks noGrp="1"/>
          </p:cNvSpPr>
          <p:nvPr>
            <p:ph type="body" idx="1"/>
            <p:custDataLst>
              <p:tags r:id="rId21"/>
            </p:custDataLst>
          </p:nvPr>
        </p:nvSpPr>
        <p:spPr>
          <a:xfrm>
            <a:off x="669884" y="952512"/>
            <a:ext cx="10852237" cy="5388907"/>
          </a:xfrm>
          <a:prstGeom prst="rect">
            <a:avLst/>
          </a:prstGeom>
        </p:spPr>
        <p:txBody>
          <a:bodyPr vert="horz" lIns="101600" tIns="0" rIns="82550"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2"/>
            </p:custDataLst>
          </p:nvPr>
        </p:nvSpPr>
        <p:spPr>
          <a:xfrm>
            <a:off x="879743"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pPr/>
              <a:t>2023/4/24</a:t>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pPr/>
              <a:t>‹#›</a:t>
            </a:fld>
            <a:endParaRPr lang="zh-CN" altLang="en-US" dirty="0"/>
          </a:p>
        </p:txBody>
      </p:sp>
      <p:sp>
        <p:nvSpPr>
          <p:cNvPr id="7" name="KSO_TEMPLATE" hidden="1"/>
          <p:cNvSpPr/>
          <p:nvPr userDrawn="1">
            <p:custDataLst>
              <p:tags r:id="rId2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微软雅黑" panose="020B0503020204020204" charset="-122"/>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直接连接符 6"/>
          <p:cNvSpPr>
            <a:spLocks noChangeShapeType="1"/>
          </p:cNvSpPr>
          <p:nvPr/>
        </p:nvSpPr>
        <p:spPr bwMode="auto">
          <a:xfrm>
            <a:off x="685800" y="1050905"/>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文本占位符 7"/>
          <p:cNvSpPr>
            <a:spLocks noGrp="1"/>
          </p:cNvSpPr>
          <p:nvPr>
            <p:ph type="body" idx="1"/>
          </p:nvPr>
        </p:nvSpPr>
        <p:spPr>
          <a:xfrm>
            <a:off x="406400" y="1554167"/>
            <a:ext cx="11582400" cy="4525963"/>
          </a:xfrm>
          <a:prstGeom prst="rect">
            <a:avLst/>
          </a:prstGeom>
        </p:spPr>
        <p:txBody>
          <a:bodyPr vert="horz">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11" name="日期占位符 10"/>
          <p:cNvSpPr>
            <a:spLocks noGrp="1"/>
          </p:cNvSpPr>
          <p:nvPr>
            <p:ph type="dt" sz="half" idx="2"/>
          </p:nvPr>
        </p:nvSpPr>
        <p:spPr>
          <a:xfrm>
            <a:off x="8636000" y="76203"/>
            <a:ext cx="3352800" cy="288925"/>
          </a:xfrm>
          <a:prstGeom prst="rect">
            <a:avLst/>
          </a:prstGeom>
        </p:spPr>
        <p:txBody>
          <a:bodyPr vert="horz"/>
          <a:lstStyle>
            <a:lvl1pPr algn="l" eaLnBrk="1" latinLnBrk="0" hangingPunct="1">
              <a:defRPr kumimoji="0" sz="1200">
                <a:solidFill>
                  <a:schemeClr val="accent1">
                    <a:shade val="75000"/>
                  </a:schemeClr>
                </a:solidFill>
              </a:defRPr>
            </a:lvl1pPr>
          </a:lstStyle>
          <a:p>
            <a:fld id="{760FBDFE-C587-4B4C-A407-44438C67B59E}" type="datetimeFigureOut">
              <a:rPr lang="zh-CN" altLang="en-US" smtClean="0"/>
              <a:pPr/>
              <a:t>2023/4/24</a:t>
            </a:fld>
            <a:endParaRPr lang="zh-CN" altLang="en-US"/>
          </a:p>
        </p:txBody>
      </p:sp>
      <p:sp>
        <p:nvSpPr>
          <p:cNvPr id="28" name="页脚占位符 27"/>
          <p:cNvSpPr>
            <a:spLocks noGrp="1"/>
          </p:cNvSpPr>
          <p:nvPr>
            <p:ph type="ftr" sz="quarter" idx="3"/>
          </p:nvPr>
        </p:nvSpPr>
        <p:spPr>
          <a:xfrm>
            <a:off x="4165600" y="76203"/>
            <a:ext cx="44704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zh-CN" altLang="en-US" dirty="0"/>
          </a:p>
        </p:txBody>
      </p:sp>
      <p:sp>
        <p:nvSpPr>
          <p:cNvPr id="5" name="灯片编号占位符 4"/>
          <p:cNvSpPr>
            <a:spLocks noGrp="1"/>
          </p:cNvSpPr>
          <p:nvPr>
            <p:ph type="sldNum" sz="quarter" idx="4"/>
          </p:nvPr>
        </p:nvSpPr>
        <p:spPr>
          <a:xfrm>
            <a:off x="10972800" y="6477007"/>
            <a:ext cx="1016000" cy="244475"/>
          </a:xfrm>
          <a:prstGeom prst="rect">
            <a:avLst/>
          </a:prstGeom>
        </p:spPr>
        <p:txBody>
          <a:bodyPr vert="horz"/>
          <a:lstStyle>
            <a:lvl1pPr algn="r" eaLnBrk="1" latinLnBrk="0" hangingPunct="1">
              <a:defRPr kumimoji="0" sz="1200">
                <a:solidFill>
                  <a:schemeClr val="accent1">
                    <a:shade val="75000"/>
                  </a:schemeClr>
                </a:solidFill>
              </a:defRPr>
            </a:lvl1pPr>
          </a:lstStyle>
          <a:p>
            <a:fld id="{49AE70B2-8BF9-45C0-BB95-33D1B9D3A854}" type="slidenum">
              <a:rPr lang="zh-CN" altLang="en-US" smtClean="0"/>
              <a:pPr/>
              <a:t>‹#›</a:t>
            </a:fld>
            <a:endParaRPr lang="zh-CN" altLang="en-US" dirty="0"/>
          </a:p>
        </p:txBody>
      </p:sp>
      <p:sp>
        <p:nvSpPr>
          <p:cNvPr id="10" name="标题占位符 9"/>
          <p:cNvSpPr>
            <a:spLocks noGrp="1"/>
          </p:cNvSpPr>
          <p:nvPr>
            <p:ph type="title"/>
          </p:nvPr>
        </p:nvSpPr>
        <p:spPr>
          <a:xfrm>
            <a:off x="406400" y="457200"/>
            <a:ext cx="11582400" cy="838200"/>
          </a:xfrm>
          <a:prstGeom prst="rect">
            <a:avLst/>
          </a:prstGeom>
        </p:spPr>
        <p:txBody>
          <a:bodyPr vert="horz" anchor="ctr">
            <a:normAutofit/>
          </a:bodyPr>
          <a:lstStyle/>
          <a:p>
            <a:r>
              <a:rPr kumimoji="0" lang="zh-CN" altLang="en-US" smtClean="0"/>
              <a:t>单击此处编辑母版标题样式</a:t>
            </a:r>
            <a:endParaRPr kumimoji="0" lang="en-US"/>
          </a:p>
        </p:txBody>
      </p:sp>
      <p:sp>
        <p:nvSpPr>
          <p:cNvPr id="9" name="直接连接符 8"/>
          <p:cNvSpPr>
            <a:spLocks noChangeShapeType="1"/>
          </p:cNvSpPr>
          <p:nvPr/>
        </p:nvSpPr>
        <p:spPr bwMode="auto">
          <a:xfrm>
            <a:off x="685800" y="1050905"/>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直接连接符 11"/>
          <p:cNvSpPr>
            <a:spLocks noChangeShapeType="1"/>
          </p:cNvSpPr>
          <p:nvPr/>
        </p:nvSpPr>
        <p:spPr bwMode="auto">
          <a:xfrm>
            <a:off x="685800" y="1057993"/>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KSO_TEMPLATE" hidden="1"/>
          <p:cNvSpPr/>
          <p:nvPr userDrawn="1">
            <p:custDataLst>
              <p:tags r:id="rId23"/>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675"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tags" Target="../tags/tag243.xml"/></Relationships>
</file>

<file path=ppt/slides/_rels/slide3.xml.rels><?xml version="1.0" encoding="UTF-8" standalone="yes"?>
<Relationships xmlns="http://schemas.openxmlformats.org/package/2006/relationships"><Relationship Id="rId3" Type="http://schemas.openxmlformats.org/officeDocument/2006/relationships/tags" Target="../tags/tag246.xml"/><Relationship Id="rId7" Type="http://schemas.openxmlformats.org/officeDocument/2006/relationships/slideLayout" Target="../slideLayouts/slideLayout20.xml"/><Relationship Id="rId2" Type="http://schemas.openxmlformats.org/officeDocument/2006/relationships/tags" Target="../tags/tag245.xml"/><Relationship Id="rId1" Type="http://schemas.openxmlformats.org/officeDocument/2006/relationships/tags" Target="../tags/tag244.xml"/><Relationship Id="rId6" Type="http://schemas.openxmlformats.org/officeDocument/2006/relationships/tags" Target="../tags/tag249.xml"/><Relationship Id="rId5" Type="http://schemas.openxmlformats.org/officeDocument/2006/relationships/tags" Target="../tags/tag248.xml"/><Relationship Id="rId4" Type="http://schemas.openxmlformats.org/officeDocument/2006/relationships/tags" Target="../tags/tag24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tags" Target="../tags/tag250.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tags" Target="../tags/tag251.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tags" Target="../tags/tag25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tags" Target="../tags/tag253.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tags" Target="../tags/tag2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946943cdd3274143b988259ae2cd6cbd.jpeg"/>
          <p:cNvPicPr>
            <a:picLocks noGrp="1" noChangeAspect="1"/>
          </p:cNvPicPr>
          <p:nvPr>
            <p:ph idx="1"/>
          </p:nvPr>
        </p:nvPicPr>
        <p:blipFill>
          <a:blip r:embed="rId2" cstate="print"/>
          <a:stretch>
            <a:fillRect/>
          </a:stretch>
        </p:blipFill>
        <p:spPr>
          <a:xfrm>
            <a:off x="595275" y="1133496"/>
            <a:ext cx="7286676" cy="5295900"/>
          </a:xfrm>
        </p:spPr>
      </p:pic>
      <p:sp>
        <p:nvSpPr>
          <p:cNvPr id="5" name="TextBox 4"/>
          <p:cNvSpPr txBox="1"/>
          <p:nvPr/>
        </p:nvSpPr>
        <p:spPr>
          <a:xfrm>
            <a:off x="8024825" y="2857501"/>
            <a:ext cx="3929091" cy="954107"/>
          </a:xfrm>
          <a:prstGeom prst="rect">
            <a:avLst/>
          </a:prstGeom>
          <a:noFill/>
        </p:spPr>
        <p:txBody>
          <a:bodyPr wrap="square" rtlCol="0">
            <a:spAutoFit/>
          </a:bodyPr>
          <a:lstStyle/>
          <a:p>
            <a:r>
              <a:rPr lang="en-US" altLang="zh-CN" sz="2800" dirty="0" smtClean="0">
                <a:latin typeface="方正小标宋简体" pitchFamily="65" charset="-122"/>
                <a:ea typeface="方正小标宋简体" pitchFamily="65" charset="-122"/>
              </a:rPr>
              <a:t>《</a:t>
            </a:r>
            <a:r>
              <a:rPr lang="zh-CN" altLang="en-US" sz="2800" dirty="0" smtClean="0">
                <a:latin typeface="方正小标宋简体" pitchFamily="65" charset="-122"/>
                <a:ea typeface="方正小标宋简体" pitchFamily="65" charset="-122"/>
              </a:rPr>
              <a:t>兰州新区殡葬管理实施办法</a:t>
            </a:r>
            <a:r>
              <a:rPr lang="en-US" altLang="zh-CN" sz="2800" dirty="0" smtClean="0">
                <a:latin typeface="方正小标宋简体" pitchFamily="65" charset="-122"/>
                <a:ea typeface="方正小标宋简体" pitchFamily="65" charset="-122"/>
              </a:rPr>
              <a:t>》—</a:t>
            </a:r>
            <a:r>
              <a:rPr lang="zh-CN" altLang="en-US" sz="2800" dirty="0" smtClean="0">
                <a:latin typeface="方正小标宋简体" pitchFamily="65" charset="-122"/>
                <a:ea typeface="方正小标宋简体" pitchFamily="65" charset="-122"/>
              </a:rPr>
              <a:t>解读</a:t>
            </a:r>
            <a:endParaRPr lang="zh-CN" altLang="en-US" sz="2800" dirty="0">
              <a:latin typeface="方正小标宋简体" pitchFamily="65" charset="-122"/>
              <a:ea typeface="方正小标宋简体" pitchFamily="65"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30"/>
          <p:cNvSpPr txBox="1">
            <a:spLocks noGrp="1"/>
          </p:cNvSpPr>
          <p:nvPr>
            <p:ph idx="1"/>
            <p:custDataLst>
              <p:tags r:id="rId1"/>
            </p:custDataLst>
          </p:nvPr>
        </p:nvSpPr>
        <p:spPr bwMode="auto">
          <a:xfrm>
            <a:off x="1381092" y="1571612"/>
            <a:ext cx="9501254" cy="3571900"/>
          </a:xfrm>
          <a:prstGeom prst="rect">
            <a:avLst/>
          </a:prstGeom>
          <a:solidFill>
            <a:srgbClr val="FFC000"/>
          </a:solidFill>
          <a:ln w="9525">
            <a:solidFill>
              <a:schemeClr val="accent1"/>
            </a:solidFill>
            <a:miter lim="800000"/>
          </a:ln>
          <a:extLst>
            <a:ext uri="{909E8E84-426E-40DD-AFC4-6F175D3DCCD1}">
              <a14:hiddenFill xmlns="" xmlns:a14="http://schemas.microsoft.com/office/drawing/2010/main">
                <a:solidFill>
                  <a:srgbClr val="FFFFFF"/>
                </a:solidFill>
              </a14:hiddenFill>
            </a:ext>
          </a:extLst>
        </p:spPr>
        <p:style>
          <a:lnRef idx="2">
            <a:schemeClr val="accent2">
              <a:shade val="50000"/>
            </a:schemeClr>
          </a:lnRef>
          <a:fillRef idx="1">
            <a:schemeClr val="accent2"/>
          </a:fillRef>
          <a:effectRef idx="0">
            <a:schemeClr val="accent2"/>
          </a:effectRef>
          <a:fontRef idx="minor">
            <a:schemeClr val="lt1"/>
          </a:fontRef>
        </p:style>
        <p:txBody>
          <a:bodyPr wrap="square" lIns="91440" tIns="45720" rIns="91440" bIns="45720" anchor="ctr" anchorCtr="0">
            <a:normAutofit fontScale="92500"/>
          </a:bodyPr>
          <a:lstStyle/>
          <a:p>
            <a:pPr algn="ctr" fontAlgn="auto">
              <a:spcBef>
                <a:spcPct val="0"/>
              </a:spcBef>
              <a:buNone/>
            </a:pPr>
            <a:r>
              <a:rPr lang="zh-CN" altLang="en-US" sz="2900" spc="200" dirty="0" smtClean="0">
                <a:solidFill>
                  <a:schemeClr val="tx1">
                    <a:lumMod val="85000"/>
                    <a:lumOff val="15000"/>
                  </a:schemeClr>
                </a:solidFill>
                <a:latin typeface="黑体" pitchFamily="49" charset="-122"/>
                <a:ea typeface="黑体" pitchFamily="49" charset="-122"/>
                <a:sym typeface="Arial" panose="020B0604020202020204" pitchFamily="34" charset="0"/>
              </a:rPr>
              <a:t>出台背景</a:t>
            </a:r>
            <a:endParaRPr lang="en-US" altLang="zh-CN" sz="2900" spc="200" dirty="0" smtClean="0">
              <a:solidFill>
                <a:schemeClr val="tx1">
                  <a:lumMod val="85000"/>
                  <a:lumOff val="15000"/>
                </a:schemeClr>
              </a:solidFill>
              <a:latin typeface="黑体" pitchFamily="49" charset="-122"/>
              <a:ea typeface="黑体" pitchFamily="49" charset="-122"/>
              <a:sym typeface="Arial" panose="020B0604020202020204" pitchFamily="34" charset="0"/>
            </a:endParaRPr>
          </a:p>
          <a:p>
            <a:pPr algn="ctr" fontAlgn="auto">
              <a:spcBef>
                <a:spcPct val="0"/>
              </a:spcBef>
              <a:buNone/>
            </a:pPr>
            <a:endParaRPr lang="en-US" altLang="zh-CN" sz="2900" spc="200" dirty="0" smtClean="0">
              <a:solidFill>
                <a:schemeClr val="tx1">
                  <a:lumMod val="85000"/>
                  <a:lumOff val="15000"/>
                </a:schemeClr>
              </a:solidFill>
              <a:latin typeface="黑体" pitchFamily="49" charset="-122"/>
              <a:ea typeface="黑体" pitchFamily="49" charset="-122"/>
              <a:sym typeface="Arial" panose="020B0604020202020204" pitchFamily="34" charset="0"/>
            </a:endParaRPr>
          </a:p>
          <a:p>
            <a:pPr algn="just" fontAlgn="auto">
              <a:spcBef>
                <a:spcPct val="0"/>
              </a:spcBef>
              <a:buNone/>
            </a:pPr>
            <a:r>
              <a:rPr lang="en-US" altLang="zh-CN" sz="2800" dirty="0" smtClean="0">
                <a:solidFill>
                  <a:schemeClr val="tx1"/>
                </a:solidFill>
                <a:latin typeface="宋体" pitchFamily="2" charset="-122"/>
                <a:ea typeface="宋体" pitchFamily="2" charset="-122"/>
              </a:rPr>
              <a:t>      </a:t>
            </a:r>
            <a:r>
              <a:rPr lang="zh-CN" altLang="zh-CN" sz="2800" dirty="0" smtClean="0">
                <a:solidFill>
                  <a:schemeClr val="tx1"/>
                </a:solidFill>
                <a:latin typeface="宋体" pitchFamily="2" charset="-122"/>
                <a:ea typeface="宋体" pitchFamily="2" charset="-122"/>
              </a:rPr>
              <a:t>为加强新区殡葬管理服务，推进殡葬改革，树立殡葬文明新风，</a:t>
            </a:r>
            <a:r>
              <a:rPr lang="zh-CN" altLang="en-US" sz="2900" spc="200" dirty="0" smtClean="0">
                <a:solidFill>
                  <a:schemeClr val="tx1">
                    <a:lumMod val="85000"/>
                    <a:lumOff val="15000"/>
                  </a:schemeClr>
                </a:solidFill>
                <a:uFillTx/>
                <a:latin typeface="宋体" pitchFamily="2" charset="-122"/>
                <a:ea typeface="宋体" pitchFamily="2" charset="-122"/>
                <a:sym typeface="Arial" panose="020B0604020202020204" pitchFamily="34" charset="0"/>
              </a:rPr>
              <a:t>根据</a:t>
            </a:r>
            <a:r>
              <a:rPr lang="zh-CN" altLang="zh-CN" sz="2800" dirty="0" smtClean="0">
                <a:solidFill>
                  <a:schemeClr val="tx1"/>
                </a:solidFill>
                <a:latin typeface="宋体" pitchFamily="2" charset="-122"/>
                <a:ea typeface="宋体" pitchFamily="2" charset="-122"/>
              </a:rPr>
              <a:t>《殡葬管理条例》（国务院令第</a:t>
            </a:r>
            <a:r>
              <a:rPr lang="en-US" altLang="zh-CN" sz="2800" dirty="0" smtClean="0">
                <a:solidFill>
                  <a:schemeClr val="tx1"/>
                </a:solidFill>
                <a:latin typeface="宋体" pitchFamily="2" charset="-122"/>
                <a:ea typeface="宋体" pitchFamily="2" charset="-122"/>
              </a:rPr>
              <a:t>628</a:t>
            </a:r>
            <a:r>
              <a:rPr lang="zh-CN" altLang="zh-CN" sz="2800" dirty="0" smtClean="0">
                <a:solidFill>
                  <a:schemeClr val="tx1"/>
                </a:solidFill>
                <a:latin typeface="宋体" pitchFamily="2" charset="-122"/>
                <a:ea typeface="宋体" pitchFamily="2" charset="-122"/>
              </a:rPr>
              <a:t>号） 《甘肃省殡葬管理办法》（甘肃省人民政府令第</a:t>
            </a:r>
            <a:r>
              <a:rPr lang="en-US" altLang="zh-CN" sz="2800" dirty="0" smtClean="0">
                <a:solidFill>
                  <a:schemeClr val="tx1"/>
                </a:solidFill>
                <a:latin typeface="宋体" pitchFamily="2" charset="-122"/>
                <a:ea typeface="宋体" pitchFamily="2" charset="-122"/>
              </a:rPr>
              <a:t>83</a:t>
            </a:r>
            <a:r>
              <a:rPr lang="zh-CN" altLang="zh-CN" sz="2800" dirty="0" smtClean="0">
                <a:solidFill>
                  <a:schemeClr val="tx1"/>
                </a:solidFill>
                <a:latin typeface="宋体" pitchFamily="2" charset="-122"/>
                <a:ea typeface="宋体" pitchFamily="2" charset="-122"/>
              </a:rPr>
              <a:t>号）</a:t>
            </a:r>
            <a:r>
              <a:rPr lang="zh-CN" altLang="en-US" sz="2800" dirty="0" smtClean="0">
                <a:solidFill>
                  <a:schemeClr val="tx1"/>
                </a:solidFill>
                <a:latin typeface="宋体" pitchFamily="2" charset="-122"/>
                <a:ea typeface="宋体" pitchFamily="2" charset="-122"/>
              </a:rPr>
              <a:t>等</a:t>
            </a:r>
            <a:r>
              <a:rPr lang="zh-CN" altLang="zh-CN" sz="2800" dirty="0" smtClean="0">
                <a:solidFill>
                  <a:schemeClr val="tx1"/>
                </a:solidFill>
                <a:latin typeface="宋体" pitchFamily="2" charset="-122"/>
                <a:ea typeface="宋体" pitchFamily="2" charset="-122"/>
              </a:rPr>
              <a:t>国家、省上有关法律法规，结合新区实际，</a:t>
            </a:r>
            <a:r>
              <a:rPr lang="zh-CN" altLang="en-US" sz="2800" dirty="0" smtClean="0">
                <a:solidFill>
                  <a:schemeClr val="tx1"/>
                </a:solidFill>
                <a:latin typeface="宋体" pitchFamily="2" charset="-122"/>
                <a:ea typeface="宋体" pitchFamily="2" charset="-122"/>
              </a:rPr>
              <a:t>制定出台</a:t>
            </a:r>
            <a:r>
              <a:rPr lang="zh-CN" altLang="zh-CN" sz="2800" dirty="0" smtClean="0">
                <a:solidFill>
                  <a:schemeClr val="tx1"/>
                </a:solidFill>
                <a:latin typeface="宋体" pitchFamily="2" charset="-122"/>
                <a:ea typeface="宋体" pitchFamily="2" charset="-122"/>
              </a:rPr>
              <a:t>《兰州新区殡葬管理实施办法》</a:t>
            </a:r>
            <a:r>
              <a:rPr lang="zh-CN" altLang="en-US" sz="2800" dirty="0" smtClean="0">
                <a:solidFill>
                  <a:schemeClr val="tx1"/>
                </a:solidFill>
                <a:latin typeface="宋体" pitchFamily="2" charset="-122"/>
                <a:ea typeface="宋体" pitchFamily="2" charset="-122"/>
              </a:rPr>
              <a:t>。</a:t>
            </a:r>
            <a:r>
              <a:rPr lang="en-US" altLang="zh-CN" sz="2800" dirty="0" smtClean="0">
                <a:solidFill>
                  <a:schemeClr val="tx1"/>
                </a:solidFill>
                <a:latin typeface="宋体" pitchFamily="2" charset="-122"/>
                <a:ea typeface="宋体" pitchFamily="2" charset="-122"/>
              </a:rPr>
              <a:t>《</a:t>
            </a:r>
            <a:r>
              <a:rPr lang="zh-CN" altLang="zh-CN" sz="2800" dirty="0" smtClean="0">
                <a:solidFill>
                  <a:schemeClr val="tx1"/>
                </a:solidFill>
                <a:latin typeface="宋体" pitchFamily="2" charset="-122"/>
                <a:ea typeface="宋体" pitchFamily="2" charset="-122"/>
              </a:rPr>
              <a:t>实施办法》由总则、丧葬管理、公墓管理、丧事活动和丧葬用品管理、法律责任、附则等共</a:t>
            </a:r>
            <a:r>
              <a:rPr lang="en-US" altLang="zh-CN" sz="2800" dirty="0" smtClean="0">
                <a:solidFill>
                  <a:schemeClr val="tx1"/>
                </a:solidFill>
                <a:latin typeface="宋体" pitchFamily="2" charset="-122"/>
                <a:ea typeface="宋体" pitchFamily="2" charset="-122"/>
              </a:rPr>
              <a:t>6</a:t>
            </a:r>
            <a:r>
              <a:rPr lang="zh-CN" altLang="zh-CN" sz="2800" dirty="0" smtClean="0">
                <a:solidFill>
                  <a:schemeClr val="tx1"/>
                </a:solidFill>
                <a:latin typeface="宋体" pitchFamily="2" charset="-122"/>
                <a:ea typeface="宋体" pitchFamily="2" charset="-122"/>
              </a:rPr>
              <a:t>章、</a:t>
            </a:r>
            <a:r>
              <a:rPr lang="en-US" altLang="zh-CN" sz="2800" dirty="0" smtClean="0">
                <a:solidFill>
                  <a:schemeClr val="tx1"/>
                </a:solidFill>
                <a:latin typeface="宋体" pitchFamily="2" charset="-122"/>
                <a:ea typeface="宋体" pitchFamily="2" charset="-122"/>
              </a:rPr>
              <a:t>27</a:t>
            </a:r>
            <a:r>
              <a:rPr lang="zh-CN" altLang="zh-CN" sz="2800" dirty="0" smtClean="0">
                <a:solidFill>
                  <a:schemeClr val="tx1"/>
                </a:solidFill>
                <a:latin typeface="宋体" pitchFamily="2" charset="-122"/>
                <a:ea typeface="宋体" pitchFamily="2" charset="-122"/>
              </a:rPr>
              <a:t>条组成</a:t>
            </a:r>
            <a:r>
              <a:rPr lang="zh-CN" altLang="en-US" sz="2800" dirty="0" smtClean="0">
                <a:solidFill>
                  <a:schemeClr val="tx1"/>
                </a:solidFill>
                <a:latin typeface="宋体" pitchFamily="2" charset="-122"/>
                <a:ea typeface="宋体" pitchFamily="2" charset="-122"/>
              </a:rPr>
              <a:t>。</a:t>
            </a:r>
            <a:endParaRPr lang="zh-CN" altLang="en-US" sz="2900" spc="200" dirty="0">
              <a:solidFill>
                <a:schemeClr val="tx1"/>
              </a:solidFill>
              <a:uFillTx/>
              <a:latin typeface="宋体" pitchFamily="2" charset="-122"/>
              <a:ea typeface="宋体" pitchFamily="2" charset="-122"/>
              <a:sym typeface="Arial" panose="020B0604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30"/>
          <p:cNvSpPr txBox="1">
            <a:spLocks noGrp="1"/>
          </p:cNvSpPr>
          <p:nvPr>
            <p:ph idx="1"/>
            <p:custDataLst>
              <p:tags r:id="rId1"/>
            </p:custDataLst>
          </p:nvPr>
        </p:nvSpPr>
        <p:spPr bwMode="auto">
          <a:xfrm>
            <a:off x="3095604" y="1285860"/>
            <a:ext cx="6480000" cy="714380"/>
          </a:xfrm>
          <a:prstGeom prst="rect">
            <a:avLst/>
          </a:prstGeom>
          <a:solidFill>
            <a:srgbClr val="FFC000"/>
          </a:solidFill>
          <a:ln w="9525">
            <a:solidFill>
              <a:schemeClr val="accent1"/>
            </a:solidFill>
            <a:miter lim="800000"/>
          </a:ln>
          <a:extLst>
            <a:ext uri="{909E8E84-426E-40DD-AFC4-6F175D3DCCD1}">
              <a14:hiddenFill xmlns="" xmlns:a14="http://schemas.microsoft.com/office/drawing/2010/main">
                <a:solidFill>
                  <a:srgbClr val="FFFFFF"/>
                </a:solidFill>
              </a14:hiddenFill>
            </a:ext>
          </a:extLst>
        </p:spPr>
        <p:style>
          <a:lnRef idx="2">
            <a:schemeClr val="accent2">
              <a:shade val="50000"/>
            </a:schemeClr>
          </a:lnRef>
          <a:fillRef idx="1">
            <a:schemeClr val="accent2"/>
          </a:fillRef>
          <a:effectRef idx="0">
            <a:schemeClr val="accent2"/>
          </a:effectRef>
          <a:fontRef idx="minor">
            <a:schemeClr val="lt1"/>
          </a:fontRef>
        </p:style>
        <p:txBody>
          <a:bodyPr wrap="square" lIns="91440" tIns="45720" rIns="91440" bIns="45720" anchor="ctr" anchorCtr="0">
            <a:normAutofit/>
          </a:bodyPr>
          <a:lstStyle/>
          <a:p>
            <a:pPr fontAlgn="auto">
              <a:spcBef>
                <a:spcPct val="0"/>
              </a:spcBef>
            </a:pPr>
            <a:r>
              <a:rPr lang="en-US" altLang="zh-CN" sz="3300" b="1" spc="200" dirty="0">
                <a:solidFill>
                  <a:schemeClr val="tx1">
                    <a:lumMod val="85000"/>
                    <a:lumOff val="15000"/>
                  </a:schemeClr>
                </a:solidFill>
                <a:uFillTx/>
                <a:latin typeface="Arial" panose="020B0604020202020204" pitchFamily="34" charset="0"/>
                <a:ea typeface="幼圆" panose="02010509060101010101" pitchFamily="49" charset="-122"/>
                <a:sym typeface="Arial" panose="020B0604020202020204" pitchFamily="34" charset="0"/>
              </a:rPr>
              <a:t>  </a:t>
            </a:r>
            <a:r>
              <a:rPr lang="zh-CN" altLang="en-US" sz="2900" spc="200" dirty="0" smtClean="0">
                <a:solidFill>
                  <a:schemeClr val="tx1">
                    <a:lumMod val="85000"/>
                    <a:lumOff val="15000"/>
                  </a:schemeClr>
                </a:solidFill>
                <a:uFillTx/>
                <a:latin typeface="黑体" pitchFamily="49" charset="-122"/>
                <a:ea typeface="黑体" pitchFamily="49" charset="-122"/>
                <a:sym typeface="Arial" panose="020B0604020202020204" pitchFamily="34" charset="0"/>
              </a:rPr>
              <a:t>第一章  总  则</a:t>
            </a:r>
            <a:endParaRPr lang="zh-CN" altLang="en-US" sz="2900" spc="200" dirty="0">
              <a:solidFill>
                <a:schemeClr val="tx1">
                  <a:lumMod val="85000"/>
                  <a:lumOff val="15000"/>
                </a:schemeClr>
              </a:solidFill>
              <a:uFillTx/>
              <a:latin typeface="黑体" pitchFamily="49" charset="-122"/>
              <a:ea typeface="黑体" pitchFamily="49" charset="-122"/>
              <a:sym typeface="Arial" panose="020B0604020202020204" pitchFamily="34" charset="0"/>
            </a:endParaRPr>
          </a:p>
        </p:txBody>
      </p:sp>
      <p:sp>
        <p:nvSpPr>
          <p:cNvPr id="8" name="文本框 30"/>
          <p:cNvSpPr txBox="1">
            <a:spLocks/>
          </p:cNvSpPr>
          <p:nvPr>
            <p:custDataLst>
              <p:tags r:id="rId2"/>
            </p:custDataLst>
          </p:nvPr>
        </p:nvSpPr>
        <p:spPr bwMode="auto">
          <a:xfrm>
            <a:off x="3095604" y="2214554"/>
            <a:ext cx="6480000" cy="712800"/>
          </a:xfrm>
          <a:prstGeom prst="rect">
            <a:avLst/>
          </a:prstGeom>
          <a:solidFill>
            <a:srgbClr val="FFC000"/>
          </a:solidFill>
          <a:ln w="9525" cap="flat" cmpd="sng" algn="ctr">
            <a:solidFill>
              <a:schemeClr val="accent1"/>
            </a:solidFill>
            <a:prstDash val="solid"/>
            <a:miter lim="800000"/>
          </a:ln>
          <a:extLst>
            <a:ext uri="{909E8E84-426E-40DD-AFC4-6F175D3DCCD1}">
              <a14:hiddenFill xmlns="" xmlns:a14="http://schemas.microsoft.com/office/drawing/2010/main">
                <a:solidFill>
                  <a:srgbClr val="FFFFFF"/>
                </a:solidFill>
              </a14:hiddenFill>
            </a:ex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anchor="ctr" anchorCtr="0">
            <a:normAutofit/>
          </a:bodyPr>
          <a:lstStyle/>
          <a:p>
            <a:pPr marL="342900" lvl="0" indent="-342900" rtl="0" fontAlgn="auto">
              <a:spcAft>
                <a:spcPts val="0"/>
              </a:spcAft>
              <a:buClr>
                <a:schemeClr val="accent1"/>
              </a:buClr>
              <a:buSzPct val="70000"/>
              <a:buFont typeface="Wingdings 2"/>
              <a:buChar char=""/>
            </a:pPr>
            <a:r>
              <a:rPr kumimoji="0" lang="en-US" altLang="zh-CN" sz="3600" b="1" i="0" u="none" strike="noStrike" kern="1200" cap="none" spc="200" normalizeH="0" baseline="0" noProof="0" dirty="0" smtClean="0">
                <a:ln>
                  <a:noFill/>
                </a:ln>
                <a:solidFill>
                  <a:schemeClr val="tx1">
                    <a:lumMod val="85000"/>
                    <a:lumOff val="15000"/>
                  </a:schemeClr>
                </a:solidFill>
                <a:effectLst/>
                <a:uLnTx/>
                <a:uFillTx/>
                <a:latin typeface="Arial" panose="020B0604020202020204" pitchFamily="34" charset="0"/>
                <a:ea typeface="幼圆" panose="02010509060101010101" pitchFamily="49" charset="-122"/>
                <a:cs typeface="+mn-cs"/>
                <a:sym typeface="Arial" panose="020B0604020202020204" pitchFamily="34" charset="0"/>
              </a:rPr>
              <a:t>  </a:t>
            </a:r>
            <a:r>
              <a:rPr kumimoji="0" lang="zh-CN" altLang="en-US" sz="2900" i="0" u="none" strike="noStrike" kern="1200" cap="none" spc="200" normalizeH="0" baseline="0" noProof="0" dirty="0" smtClean="0">
                <a:ln>
                  <a:noFill/>
                </a:ln>
                <a:solidFill>
                  <a:schemeClr val="tx1">
                    <a:lumMod val="85000"/>
                    <a:lumOff val="15000"/>
                  </a:schemeClr>
                </a:solidFill>
                <a:effectLst/>
                <a:uLnTx/>
                <a:uFillTx/>
                <a:latin typeface="黑体" pitchFamily="49" charset="-122"/>
                <a:ea typeface="黑体" pitchFamily="49" charset="-122"/>
                <a:sym typeface="Arial" panose="020B0604020202020204" pitchFamily="34" charset="0"/>
              </a:rPr>
              <a:t>第二章  </a:t>
            </a:r>
            <a:r>
              <a:rPr lang="zh-CN" altLang="zh-CN" sz="2900" dirty="0" smtClean="0">
                <a:solidFill>
                  <a:schemeClr val="tx1"/>
                </a:solidFill>
                <a:latin typeface="黑体" pitchFamily="49" charset="-122"/>
                <a:ea typeface="黑体" pitchFamily="49" charset="-122"/>
              </a:rPr>
              <a:t>丧葬管理</a:t>
            </a:r>
            <a:endParaRPr kumimoji="0" lang="zh-CN" altLang="en-US" sz="2900" i="0" u="none" strike="noStrike" kern="1200" cap="none" spc="200" normalizeH="0" baseline="0" noProof="0" dirty="0">
              <a:ln>
                <a:noFill/>
              </a:ln>
              <a:solidFill>
                <a:schemeClr val="tx1"/>
              </a:solidFill>
              <a:effectLst/>
              <a:uLnTx/>
              <a:uFillTx/>
              <a:latin typeface="黑体" pitchFamily="49" charset="-122"/>
              <a:ea typeface="黑体" pitchFamily="49" charset="-122"/>
              <a:sym typeface="Arial" panose="020B0604020202020204" pitchFamily="34" charset="0"/>
            </a:endParaRPr>
          </a:p>
        </p:txBody>
      </p:sp>
      <p:sp>
        <p:nvSpPr>
          <p:cNvPr id="9" name="文本框 30"/>
          <p:cNvSpPr txBox="1">
            <a:spLocks/>
          </p:cNvSpPr>
          <p:nvPr>
            <p:custDataLst>
              <p:tags r:id="rId3"/>
            </p:custDataLst>
          </p:nvPr>
        </p:nvSpPr>
        <p:spPr bwMode="auto">
          <a:xfrm>
            <a:off x="3095604" y="3143248"/>
            <a:ext cx="6480000" cy="712800"/>
          </a:xfrm>
          <a:prstGeom prst="rect">
            <a:avLst/>
          </a:prstGeom>
          <a:solidFill>
            <a:srgbClr val="FFC000"/>
          </a:solidFill>
          <a:ln w="9525" cap="flat" cmpd="sng" algn="ctr">
            <a:solidFill>
              <a:schemeClr val="accent1"/>
            </a:solidFill>
            <a:prstDash val="solid"/>
            <a:miter lim="800000"/>
          </a:ln>
          <a:extLst>
            <a:ext uri="{909E8E84-426E-40DD-AFC4-6F175D3DCCD1}">
              <a14:hiddenFill xmlns="" xmlns:a14="http://schemas.microsoft.com/office/drawing/2010/main">
                <a:solidFill>
                  <a:srgbClr val="FFFFFF"/>
                </a:solidFill>
              </a14:hiddenFill>
            </a:ex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anchor="ctr" anchorCtr="0">
            <a:normAutofit/>
          </a:bodyPr>
          <a:lstStyle/>
          <a:p>
            <a:pPr marL="342900" lvl="0" indent="-342900" rtl="0" fontAlgn="auto">
              <a:spcAft>
                <a:spcPts val="0"/>
              </a:spcAft>
              <a:buClr>
                <a:schemeClr val="accent1"/>
              </a:buClr>
              <a:buSzPct val="70000"/>
              <a:buFont typeface="Wingdings 2"/>
              <a:buChar char=""/>
            </a:pPr>
            <a:r>
              <a:rPr kumimoji="0" lang="en-US" altLang="zh-CN" sz="3600" b="1" i="0" u="none" strike="noStrike" kern="1200" cap="none" spc="200" normalizeH="0" baseline="0" noProof="0" dirty="0" smtClean="0">
                <a:ln>
                  <a:noFill/>
                </a:ln>
                <a:solidFill>
                  <a:schemeClr val="tx1">
                    <a:lumMod val="85000"/>
                    <a:lumOff val="15000"/>
                  </a:schemeClr>
                </a:solidFill>
                <a:effectLst/>
                <a:uLnTx/>
                <a:uFillTx/>
                <a:latin typeface="Arial" panose="020B0604020202020204" pitchFamily="34" charset="0"/>
                <a:ea typeface="幼圆" panose="02010509060101010101" pitchFamily="49" charset="-122"/>
                <a:cs typeface="+mn-cs"/>
                <a:sym typeface="Arial" panose="020B0604020202020204" pitchFamily="34" charset="0"/>
              </a:rPr>
              <a:t>  </a:t>
            </a:r>
            <a:r>
              <a:rPr kumimoji="0" lang="zh-CN" altLang="en-US" sz="2900" i="0" u="none" strike="noStrike" kern="1200" cap="none" spc="200" normalizeH="0" baseline="0" noProof="0" dirty="0" smtClean="0">
                <a:ln>
                  <a:noFill/>
                </a:ln>
                <a:solidFill>
                  <a:schemeClr val="tx1">
                    <a:lumMod val="85000"/>
                    <a:lumOff val="15000"/>
                  </a:schemeClr>
                </a:solidFill>
                <a:effectLst/>
                <a:uLnTx/>
                <a:uFillTx/>
                <a:latin typeface="黑体" pitchFamily="49" charset="-122"/>
                <a:ea typeface="黑体" pitchFamily="49" charset="-122"/>
                <a:sym typeface="Arial" panose="020B0604020202020204" pitchFamily="34" charset="0"/>
              </a:rPr>
              <a:t>第三章  公墓</a:t>
            </a:r>
            <a:r>
              <a:rPr lang="zh-CN" altLang="zh-CN" sz="2900" dirty="0" smtClean="0">
                <a:solidFill>
                  <a:schemeClr val="tx1"/>
                </a:solidFill>
                <a:latin typeface="黑体" pitchFamily="49" charset="-122"/>
                <a:ea typeface="黑体" pitchFamily="49" charset="-122"/>
              </a:rPr>
              <a:t>管理</a:t>
            </a:r>
            <a:endParaRPr kumimoji="0" lang="zh-CN" altLang="en-US" sz="2900" i="0" u="none" strike="noStrike" kern="1200" cap="none" spc="200" normalizeH="0" baseline="0" noProof="0" dirty="0">
              <a:ln>
                <a:noFill/>
              </a:ln>
              <a:solidFill>
                <a:schemeClr val="tx1"/>
              </a:solidFill>
              <a:effectLst/>
              <a:uLnTx/>
              <a:uFillTx/>
              <a:latin typeface="黑体" pitchFamily="49" charset="-122"/>
              <a:ea typeface="黑体" pitchFamily="49" charset="-122"/>
              <a:sym typeface="Arial" panose="020B0604020202020204" pitchFamily="34" charset="0"/>
            </a:endParaRPr>
          </a:p>
        </p:txBody>
      </p:sp>
      <p:sp>
        <p:nvSpPr>
          <p:cNvPr id="10" name="文本框 30"/>
          <p:cNvSpPr txBox="1">
            <a:spLocks/>
          </p:cNvSpPr>
          <p:nvPr>
            <p:custDataLst>
              <p:tags r:id="rId4"/>
            </p:custDataLst>
          </p:nvPr>
        </p:nvSpPr>
        <p:spPr bwMode="auto">
          <a:xfrm>
            <a:off x="3095604" y="4071942"/>
            <a:ext cx="6480000" cy="712800"/>
          </a:xfrm>
          <a:prstGeom prst="rect">
            <a:avLst/>
          </a:prstGeom>
          <a:solidFill>
            <a:srgbClr val="FFC000"/>
          </a:solidFill>
          <a:ln w="9525" cap="flat" cmpd="sng" algn="ctr">
            <a:solidFill>
              <a:schemeClr val="accent1"/>
            </a:solidFill>
            <a:prstDash val="solid"/>
            <a:miter lim="800000"/>
          </a:ln>
          <a:extLst>
            <a:ext uri="{909E8E84-426E-40DD-AFC4-6F175D3DCCD1}">
              <a14:hiddenFill xmlns="" xmlns:a14="http://schemas.microsoft.com/office/drawing/2010/main">
                <a:solidFill>
                  <a:srgbClr val="FFFFFF"/>
                </a:solidFill>
              </a14:hiddenFill>
            </a:ex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anchor="ctr" anchorCtr="0">
            <a:normAutofit fontScale="92500"/>
          </a:bodyPr>
          <a:lstStyle/>
          <a:p>
            <a:pPr marL="342900" lvl="0" indent="-342900" rtl="0" fontAlgn="auto">
              <a:spcAft>
                <a:spcPts val="0"/>
              </a:spcAft>
              <a:buClr>
                <a:schemeClr val="accent1"/>
              </a:buClr>
              <a:buSzPct val="70000"/>
              <a:buFont typeface="Wingdings 2"/>
              <a:buChar char=""/>
            </a:pPr>
            <a:r>
              <a:rPr kumimoji="0" lang="en-US" altLang="zh-CN" sz="3600" b="1" i="0" u="none" strike="noStrike" kern="1200" cap="none" spc="200" normalizeH="0" baseline="0" noProof="0" dirty="0" smtClean="0">
                <a:ln>
                  <a:noFill/>
                </a:ln>
                <a:solidFill>
                  <a:schemeClr val="tx1">
                    <a:lumMod val="85000"/>
                    <a:lumOff val="15000"/>
                  </a:schemeClr>
                </a:solidFill>
                <a:effectLst/>
                <a:uLnTx/>
                <a:uFillTx/>
                <a:latin typeface="Arial" panose="020B0604020202020204" pitchFamily="34" charset="0"/>
                <a:ea typeface="幼圆" panose="02010509060101010101" pitchFamily="49" charset="-122"/>
                <a:cs typeface="+mn-cs"/>
                <a:sym typeface="Arial" panose="020B0604020202020204" pitchFamily="34" charset="0"/>
              </a:rPr>
              <a:t>  </a:t>
            </a:r>
            <a:r>
              <a:rPr kumimoji="0" lang="zh-CN" altLang="en-US" sz="2900" i="0" u="none" strike="noStrike" kern="1200" cap="none" spc="200" normalizeH="0" baseline="0" noProof="0" dirty="0" smtClean="0">
                <a:ln>
                  <a:noFill/>
                </a:ln>
                <a:solidFill>
                  <a:schemeClr val="tx1">
                    <a:lumMod val="85000"/>
                    <a:lumOff val="15000"/>
                  </a:schemeClr>
                </a:solidFill>
                <a:effectLst/>
                <a:uLnTx/>
                <a:uFillTx/>
                <a:latin typeface="黑体" pitchFamily="49" charset="-122"/>
                <a:ea typeface="黑体" pitchFamily="49" charset="-122"/>
                <a:sym typeface="Arial" panose="020B0604020202020204" pitchFamily="34" charset="0"/>
              </a:rPr>
              <a:t>第四章</a:t>
            </a:r>
            <a:r>
              <a:rPr kumimoji="0" lang="zh-CN" altLang="en-US" sz="2900" i="0" u="none" strike="noStrike" kern="1200" cap="none" spc="200" normalizeH="0" noProof="0" dirty="0" smtClean="0">
                <a:ln>
                  <a:noFill/>
                </a:ln>
                <a:solidFill>
                  <a:schemeClr val="tx1">
                    <a:lumMod val="85000"/>
                    <a:lumOff val="15000"/>
                  </a:schemeClr>
                </a:solidFill>
                <a:effectLst/>
                <a:uLnTx/>
                <a:uFillTx/>
                <a:latin typeface="黑体" pitchFamily="49" charset="-122"/>
                <a:ea typeface="黑体" pitchFamily="49" charset="-122"/>
                <a:sym typeface="Arial" panose="020B0604020202020204" pitchFamily="34" charset="0"/>
              </a:rPr>
              <a:t>  丧事活动和丧葬用品管理</a:t>
            </a:r>
            <a:endParaRPr kumimoji="0" lang="zh-CN" altLang="en-US" sz="2900" i="0" u="none" strike="noStrike" kern="1200" cap="none" spc="200" normalizeH="0" baseline="0" noProof="0" dirty="0">
              <a:ln>
                <a:noFill/>
              </a:ln>
              <a:solidFill>
                <a:schemeClr val="tx1"/>
              </a:solidFill>
              <a:effectLst/>
              <a:uLnTx/>
              <a:uFillTx/>
              <a:latin typeface="黑体" pitchFamily="49" charset="-122"/>
              <a:ea typeface="黑体" pitchFamily="49" charset="-122"/>
              <a:sym typeface="Arial" panose="020B0604020202020204" pitchFamily="34" charset="0"/>
            </a:endParaRPr>
          </a:p>
        </p:txBody>
      </p:sp>
      <p:sp>
        <p:nvSpPr>
          <p:cNvPr id="11" name="文本框 30"/>
          <p:cNvSpPr txBox="1">
            <a:spLocks/>
          </p:cNvSpPr>
          <p:nvPr>
            <p:custDataLst>
              <p:tags r:id="rId5"/>
            </p:custDataLst>
          </p:nvPr>
        </p:nvSpPr>
        <p:spPr bwMode="auto">
          <a:xfrm>
            <a:off x="3095604" y="5000636"/>
            <a:ext cx="6480000" cy="712800"/>
          </a:xfrm>
          <a:prstGeom prst="rect">
            <a:avLst/>
          </a:prstGeom>
          <a:solidFill>
            <a:srgbClr val="FFC000"/>
          </a:solidFill>
          <a:ln w="9525" cap="flat" cmpd="sng" algn="ctr">
            <a:solidFill>
              <a:schemeClr val="accent1"/>
            </a:solidFill>
            <a:prstDash val="solid"/>
            <a:miter lim="800000"/>
          </a:ln>
          <a:extLst>
            <a:ext uri="{909E8E84-426E-40DD-AFC4-6F175D3DCCD1}">
              <a14:hiddenFill xmlns="" xmlns:a14="http://schemas.microsoft.com/office/drawing/2010/main">
                <a:solidFill>
                  <a:srgbClr val="FFFFFF"/>
                </a:solidFill>
              </a14:hiddenFill>
            </a:ex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anchor="ctr" anchorCtr="0">
            <a:normAutofit/>
          </a:bodyPr>
          <a:lstStyle/>
          <a:p>
            <a:pPr marL="342900" lvl="0" indent="-342900" rtl="0" fontAlgn="auto">
              <a:spcAft>
                <a:spcPts val="0"/>
              </a:spcAft>
              <a:buClr>
                <a:schemeClr val="accent1"/>
              </a:buClr>
              <a:buSzPct val="70000"/>
              <a:buFont typeface="Wingdings 2"/>
              <a:buChar char=""/>
            </a:pPr>
            <a:r>
              <a:rPr kumimoji="0" lang="en-US" altLang="zh-CN" sz="3600" b="1" i="0" u="none" strike="noStrike" kern="1200" cap="none" spc="200" normalizeH="0" baseline="0" noProof="0" dirty="0" smtClean="0">
                <a:ln>
                  <a:noFill/>
                </a:ln>
                <a:solidFill>
                  <a:schemeClr val="tx1">
                    <a:lumMod val="85000"/>
                    <a:lumOff val="15000"/>
                  </a:schemeClr>
                </a:solidFill>
                <a:effectLst/>
                <a:uLnTx/>
                <a:uFillTx/>
                <a:latin typeface="Arial" panose="020B0604020202020204" pitchFamily="34" charset="0"/>
                <a:ea typeface="幼圆" panose="02010509060101010101" pitchFamily="49" charset="-122"/>
                <a:cs typeface="+mn-cs"/>
                <a:sym typeface="Arial" panose="020B0604020202020204" pitchFamily="34" charset="0"/>
              </a:rPr>
              <a:t>  </a:t>
            </a:r>
            <a:r>
              <a:rPr kumimoji="0" lang="zh-CN" altLang="en-US" sz="2900" i="0" u="none" strike="noStrike" kern="1200" cap="none" spc="200" normalizeH="0" baseline="0" noProof="0" dirty="0" smtClean="0">
                <a:ln>
                  <a:noFill/>
                </a:ln>
                <a:solidFill>
                  <a:schemeClr val="tx1">
                    <a:lumMod val="85000"/>
                    <a:lumOff val="15000"/>
                  </a:schemeClr>
                </a:solidFill>
                <a:effectLst/>
                <a:uLnTx/>
                <a:uFillTx/>
                <a:latin typeface="黑体" pitchFamily="49" charset="-122"/>
                <a:ea typeface="黑体" pitchFamily="49" charset="-122"/>
                <a:sym typeface="Arial" panose="020B0604020202020204" pitchFamily="34" charset="0"/>
              </a:rPr>
              <a:t>第五章</a:t>
            </a:r>
            <a:r>
              <a:rPr kumimoji="0" lang="zh-CN" altLang="en-US" sz="2900" i="0" u="none" strike="noStrike" kern="1200" cap="none" spc="200" normalizeH="0" noProof="0" dirty="0" smtClean="0">
                <a:ln>
                  <a:noFill/>
                </a:ln>
                <a:solidFill>
                  <a:schemeClr val="tx1">
                    <a:lumMod val="85000"/>
                    <a:lumOff val="15000"/>
                  </a:schemeClr>
                </a:solidFill>
                <a:effectLst/>
                <a:uLnTx/>
                <a:uFillTx/>
                <a:latin typeface="黑体" pitchFamily="49" charset="-122"/>
                <a:ea typeface="黑体" pitchFamily="49" charset="-122"/>
                <a:sym typeface="Arial" panose="020B0604020202020204" pitchFamily="34" charset="0"/>
              </a:rPr>
              <a:t>  法律责任</a:t>
            </a:r>
            <a:endParaRPr kumimoji="0" lang="zh-CN" altLang="en-US" sz="2900" i="0" u="none" strike="noStrike" kern="1200" cap="none" spc="200" normalizeH="0" baseline="0" noProof="0" dirty="0">
              <a:ln>
                <a:noFill/>
              </a:ln>
              <a:solidFill>
                <a:schemeClr val="tx1"/>
              </a:solidFill>
              <a:effectLst/>
              <a:uLnTx/>
              <a:uFillTx/>
              <a:latin typeface="黑体" pitchFamily="49" charset="-122"/>
              <a:ea typeface="黑体" pitchFamily="49" charset="-122"/>
              <a:sym typeface="Arial" panose="020B0604020202020204" pitchFamily="34" charset="0"/>
            </a:endParaRPr>
          </a:p>
        </p:txBody>
      </p:sp>
      <p:sp>
        <p:nvSpPr>
          <p:cNvPr id="12" name="文本框 30"/>
          <p:cNvSpPr txBox="1">
            <a:spLocks/>
          </p:cNvSpPr>
          <p:nvPr>
            <p:custDataLst>
              <p:tags r:id="rId6"/>
            </p:custDataLst>
          </p:nvPr>
        </p:nvSpPr>
        <p:spPr bwMode="auto">
          <a:xfrm>
            <a:off x="3095604" y="5929330"/>
            <a:ext cx="6480000" cy="712800"/>
          </a:xfrm>
          <a:prstGeom prst="rect">
            <a:avLst/>
          </a:prstGeom>
          <a:solidFill>
            <a:srgbClr val="FFC000"/>
          </a:solidFill>
          <a:ln w="9525" cap="flat" cmpd="sng" algn="ctr">
            <a:solidFill>
              <a:schemeClr val="accent1"/>
            </a:solidFill>
            <a:prstDash val="solid"/>
            <a:miter lim="800000"/>
          </a:ln>
          <a:extLst>
            <a:ext uri="{909E8E84-426E-40DD-AFC4-6F175D3DCCD1}">
              <a14:hiddenFill xmlns="" xmlns:a14="http://schemas.microsoft.com/office/drawing/2010/main">
                <a:solidFill>
                  <a:srgbClr val="FFFFFF"/>
                </a:solidFill>
              </a14:hiddenFill>
            </a:ex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anchor="ctr" anchorCtr="0">
            <a:normAutofit/>
          </a:bodyPr>
          <a:lstStyle/>
          <a:p>
            <a:pPr marL="342900" lvl="0" indent="-342900" rtl="0" fontAlgn="auto">
              <a:spcAft>
                <a:spcPts val="0"/>
              </a:spcAft>
              <a:buClr>
                <a:schemeClr val="accent1"/>
              </a:buClr>
              <a:buSzPct val="70000"/>
              <a:buFont typeface="Wingdings 2"/>
              <a:buChar char=""/>
            </a:pPr>
            <a:r>
              <a:rPr kumimoji="0" lang="en-US" altLang="zh-CN" sz="3600" b="1" i="0" u="none" strike="noStrike" kern="1200" cap="none" spc="200" normalizeH="0" baseline="0" noProof="0" dirty="0" smtClean="0">
                <a:ln>
                  <a:noFill/>
                </a:ln>
                <a:solidFill>
                  <a:schemeClr val="tx1">
                    <a:lumMod val="85000"/>
                    <a:lumOff val="15000"/>
                  </a:schemeClr>
                </a:solidFill>
                <a:effectLst/>
                <a:uLnTx/>
                <a:uFillTx/>
                <a:latin typeface="Arial" panose="020B0604020202020204" pitchFamily="34" charset="0"/>
                <a:ea typeface="幼圆" panose="02010509060101010101" pitchFamily="49" charset="-122"/>
                <a:cs typeface="+mn-cs"/>
                <a:sym typeface="Arial" panose="020B0604020202020204" pitchFamily="34" charset="0"/>
              </a:rPr>
              <a:t>  </a:t>
            </a:r>
            <a:r>
              <a:rPr kumimoji="0" lang="zh-CN" altLang="en-US" sz="2900" i="0" u="none" strike="noStrike" kern="1200" cap="none" spc="200" normalizeH="0" baseline="0" noProof="0" dirty="0" smtClean="0">
                <a:ln>
                  <a:noFill/>
                </a:ln>
                <a:solidFill>
                  <a:schemeClr val="tx1">
                    <a:lumMod val="85000"/>
                    <a:lumOff val="15000"/>
                  </a:schemeClr>
                </a:solidFill>
                <a:effectLst/>
                <a:uLnTx/>
                <a:uFillTx/>
                <a:latin typeface="黑体" pitchFamily="49" charset="-122"/>
                <a:ea typeface="黑体" pitchFamily="49" charset="-122"/>
                <a:sym typeface="Arial" panose="020B0604020202020204" pitchFamily="34" charset="0"/>
              </a:rPr>
              <a:t>第六章</a:t>
            </a:r>
            <a:r>
              <a:rPr kumimoji="0" lang="zh-CN" altLang="en-US" sz="2900" i="0" u="none" strike="noStrike" kern="1200" cap="none" spc="200" normalizeH="0" noProof="0" dirty="0" smtClean="0">
                <a:ln>
                  <a:noFill/>
                </a:ln>
                <a:solidFill>
                  <a:schemeClr val="tx1">
                    <a:lumMod val="85000"/>
                    <a:lumOff val="15000"/>
                  </a:schemeClr>
                </a:solidFill>
                <a:effectLst/>
                <a:uLnTx/>
                <a:uFillTx/>
                <a:latin typeface="黑体" pitchFamily="49" charset="-122"/>
                <a:ea typeface="黑体" pitchFamily="49" charset="-122"/>
                <a:sym typeface="Arial" panose="020B0604020202020204" pitchFamily="34" charset="0"/>
              </a:rPr>
              <a:t>  附  则</a:t>
            </a:r>
            <a:endParaRPr kumimoji="0" lang="zh-CN" altLang="en-US" sz="2900" i="0" u="none" strike="noStrike" kern="1200" cap="none" spc="200" normalizeH="0" baseline="0" noProof="0" dirty="0">
              <a:ln>
                <a:noFill/>
              </a:ln>
              <a:solidFill>
                <a:schemeClr val="tx1"/>
              </a:solidFill>
              <a:effectLst/>
              <a:uLnTx/>
              <a:uFillTx/>
              <a:latin typeface="黑体" pitchFamily="49" charset="-122"/>
              <a:ea typeface="黑体" pitchFamily="49" charset="-122"/>
              <a:sym typeface="Arial" panose="020B0604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30"/>
          <p:cNvSpPr txBox="1">
            <a:spLocks noGrp="1"/>
          </p:cNvSpPr>
          <p:nvPr>
            <p:ph idx="1"/>
            <p:custDataLst>
              <p:tags r:id="rId1"/>
            </p:custDataLst>
          </p:nvPr>
        </p:nvSpPr>
        <p:spPr bwMode="auto">
          <a:xfrm>
            <a:off x="1381092" y="1071546"/>
            <a:ext cx="9501254" cy="5786454"/>
          </a:xfrm>
          <a:prstGeom prst="rect">
            <a:avLst/>
          </a:prstGeom>
          <a:solidFill>
            <a:srgbClr val="FFC000"/>
          </a:solidFill>
          <a:ln w="9525">
            <a:solidFill>
              <a:schemeClr val="accent1"/>
            </a:solidFill>
            <a:miter lim="800000"/>
          </a:ln>
          <a:extLst>
            <a:ext uri="{909E8E84-426E-40DD-AFC4-6F175D3DCCD1}">
              <a14:hiddenFill xmlns="" xmlns:a14="http://schemas.microsoft.com/office/drawing/2010/main">
                <a:solidFill>
                  <a:srgbClr val="FFFFFF"/>
                </a:solidFill>
              </a14:hiddenFill>
            </a:ext>
          </a:extLst>
        </p:spPr>
        <p:style>
          <a:lnRef idx="2">
            <a:schemeClr val="accent2">
              <a:shade val="50000"/>
            </a:schemeClr>
          </a:lnRef>
          <a:fillRef idx="1">
            <a:schemeClr val="accent2"/>
          </a:fillRef>
          <a:effectRef idx="0">
            <a:schemeClr val="accent2"/>
          </a:effectRef>
          <a:fontRef idx="minor">
            <a:schemeClr val="lt1"/>
          </a:fontRef>
        </p:style>
        <p:txBody>
          <a:bodyPr wrap="square" lIns="91440" tIns="45720" rIns="91440" bIns="45720" anchor="ctr" anchorCtr="0">
            <a:normAutofit fontScale="47500" lnSpcReduction="20000"/>
          </a:bodyPr>
          <a:lstStyle/>
          <a:p>
            <a:pPr algn="ctr" fontAlgn="auto">
              <a:spcBef>
                <a:spcPct val="0"/>
              </a:spcBef>
              <a:buNone/>
            </a:pPr>
            <a:endParaRPr lang="en-US" altLang="zh-CN" sz="3600" spc="200" dirty="0" smtClean="0">
              <a:solidFill>
                <a:schemeClr val="tx1">
                  <a:lumMod val="85000"/>
                  <a:lumOff val="15000"/>
                </a:schemeClr>
              </a:solidFill>
              <a:latin typeface="黑体" pitchFamily="49" charset="-122"/>
              <a:ea typeface="黑体" pitchFamily="49" charset="-122"/>
              <a:sym typeface="Arial" panose="020B0604020202020204" pitchFamily="34" charset="0"/>
            </a:endParaRPr>
          </a:p>
          <a:p>
            <a:pPr algn="ctr" fontAlgn="auto">
              <a:spcBef>
                <a:spcPct val="0"/>
              </a:spcBef>
              <a:buNone/>
            </a:pPr>
            <a:r>
              <a:rPr lang="zh-CN" altLang="en-US" sz="3600" spc="200" dirty="0" smtClean="0">
                <a:solidFill>
                  <a:schemeClr val="tx1">
                    <a:lumMod val="85000"/>
                    <a:lumOff val="15000"/>
                  </a:schemeClr>
                </a:solidFill>
                <a:latin typeface="黑体" pitchFamily="49" charset="-122"/>
                <a:ea typeface="黑体" pitchFamily="49" charset="-122"/>
                <a:sym typeface="Arial" panose="020B0604020202020204" pitchFamily="34" charset="0"/>
              </a:rPr>
              <a:t>第一章  总则</a:t>
            </a:r>
            <a:endParaRPr lang="en-US" altLang="zh-CN" sz="3600" spc="200" dirty="0" smtClean="0">
              <a:solidFill>
                <a:schemeClr val="tx1">
                  <a:lumMod val="85000"/>
                  <a:lumOff val="15000"/>
                </a:schemeClr>
              </a:solidFill>
              <a:latin typeface="黑体" pitchFamily="49" charset="-122"/>
              <a:ea typeface="黑体" pitchFamily="49" charset="-122"/>
              <a:sym typeface="Arial" panose="020B0604020202020204" pitchFamily="34" charset="0"/>
            </a:endParaRPr>
          </a:p>
          <a:p>
            <a:pPr algn="just">
              <a:spcBef>
                <a:spcPct val="0"/>
              </a:spcBef>
              <a:buNone/>
            </a:pPr>
            <a:r>
              <a:rPr lang="en-US" altLang="zh-CN" sz="3600" dirty="0" smtClean="0">
                <a:solidFill>
                  <a:schemeClr val="tx1"/>
                </a:solidFill>
                <a:latin typeface="宋体" pitchFamily="2" charset="-122"/>
                <a:ea typeface="宋体" pitchFamily="2" charset="-122"/>
              </a:rPr>
              <a:t>        </a:t>
            </a:r>
            <a:endParaRPr lang="en-US" altLang="zh-CN" sz="4000" dirty="0" smtClean="0">
              <a:solidFill>
                <a:schemeClr val="tx1"/>
              </a:solidFill>
              <a:latin typeface="宋体" pitchFamily="2" charset="-122"/>
              <a:ea typeface="宋体" pitchFamily="2" charset="-122"/>
            </a:endParaRPr>
          </a:p>
          <a:p>
            <a:pPr algn="just"/>
            <a:r>
              <a:rPr lang="en-US" altLang="zh-CN" sz="4000" b="1" dirty="0" smtClean="0">
                <a:solidFill>
                  <a:schemeClr val="tx1"/>
                </a:solidFill>
                <a:latin typeface="宋体" pitchFamily="2" charset="-122"/>
                <a:ea typeface="宋体" pitchFamily="2" charset="-122"/>
              </a:rPr>
              <a:t>    </a:t>
            </a:r>
            <a:r>
              <a:rPr lang="zh-CN" altLang="zh-CN" sz="4000" b="1" dirty="0" smtClean="0">
                <a:solidFill>
                  <a:schemeClr val="tx1"/>
                </a:solidFill>
                <a:latin typeface="宋体" pitchFamily="2" charset="-122"/>
                <a:ea typeface="宋体" pitchFamily="2" charset="-122"/>
              </a:rPr>
              <a:t>第一条</a:t>
            </a:r>
            <a:r>
              <a:rPr lang="en-US" altLang="zh-CN" sz="4000" dirty="0" smtClean="0">
                <a:solidFill>
                  <a:schemeClr val="tx1"/>
                </a:solidFill>
                <a:latin typeface="宋体" pitchFamily="2" charset="-122"/>
                <a:ea typeface="宋体" pitchFamily="2" charset="-122"/>
              </a:rPr>
              <a:t>  </a:t>
            </a:r>
            <a:r>
              <a:rPr lang="zh-CN" altLang="zh-CN" sz="4000" dirty="0" smtClean="0">
                <a:solidFill>
                  <a:schemeClr val="tx1"/>
                </a:solidFill>
                <a:latin typeface="宋体" pitchFamily="2" charset="-122"/>
                <a:ea typeface="宋体" pitchFamily="2" charset="-122"/>
              </a:rPr>
              <a:t>为加强殡葬管理服务，推进殡葬改革，树立殡葬文明新风，促进社会主义精神文明建设，根据国务院《殡葬管理条例》《甘肃省殡葬管理办法》及其他有关法律法规，结合新区实际，制定本实施办法。</a:t>
            </a:r>
          </a:p>
          <a:p>
            <a:pPr algn="just"/>
            <a:r>
              <a:rPr lang="en-US" altLang="zh-CN" sz="4000" b="1" dirty="0" smtClean="0">
                <a:solidFill>
                  <a:schemeClr val="tx1"/>
                </a:solidFill>
                <a:latin typeface="宋体" pitchFamily="2" charset="-122"/>
                <a:ea typeface="宋体" pitchFamily="2" charset="-122"/>
              </a:rPr>
              <a:t>    </a:t>
            </a:r>
            <a:r>
              <a:rPr lang="zh-CN" altLang="zh-CN" sz="4000" b="1" dirty="0" smtClean="0">
                <a:solidFill>
                  <a:schemeClr val="tx1"/>
                </a:solidFill>
                <a:latin typeface="宋体" pitchFamily="2" charset="-122"/>
                <a:ea typeface="宋体" pitchFamily="2" charset="-122"/>
              </a:rPr>
              <a:t>第二条 </a:t>
            </a:r>
            <a:r>
              <a:rPr lang="zh-CN" altLang="zh-CN" sz="4000" dirty="0" smtClean="0">
                <a:solidFill>
                  <a:schemeClr val="tx1"/>
                </a:solidFill>
                <a:latin typeface="宋体" pitchFamily="2" charset="-122"/>
                <a:ea typeface="宋体" pitchFamily="2" charset="-122"/>
              </a:rPr>
              <a:t> 本实施办法适用于兰州新区范围内的殡葬活动及其管理。</a:t>
            </a:r>
          </a:p>
          <a:p>
            <a:pPr algn="just"/>
            <a:r>
              <a:rPr lang="en-US" altLang="zh-CN" sz="4000" b="1" dirty="0" smtClean="0">
                <a:solidFill>
                  <a:schemeClr val="tx1"/>
                </a:solidFill>
                <a:latin typeface="宋体" pitchFamily="2" charset="-122"/>
                <a:ea typeface="宋体" pitchFamily="2" charset="-122"/>
              </a:rPr>
              <a:t>    </a:t>
            </a:r>
            <a:r>
              <a:rPr lang="zh-CN" altLang="zh-CN" sz="4000" b="1" dirty="0" smtClean="0">
                <a:solidFill>
                  <a:schemeClr val="tx1"/>
                </a:solidFill>
                <a:latin typeface="宋体" pitchFamily="2" charset="-122"/>
                <a:ea typeface="宋体" pitchFamily="2" charset="-122"/>
              </a:rPr>
              <a:t>第三条</a:t>
            </a:r>
            <a:r>
              <a:rPr lang="en-US" altLang="zh-CN" sz="4000" dirty="0" smtClean="0">
                <a:solidFill>
                  <a:schemeClr val="tx1"/>
                </a:solidFill>
                <a:latin typeface="宋体" pitchFamily="2" charset="-122"/>
                <a:ea typeface="宋体" pitchFamily="2" charset="-122"/>
              </a:rPr>
              <a:t>  </a:t>
            </a:r>
            <a:r>
              <a:rPr lang="zh-CN" altLang="zh-CN" sz="4000" dirty="0" smtClean="0">
                <a:solidFill>
                  <a:schemeClr val="tx1"/>
                </a:solidFill>
                <a:latin typeface="宋体" pitchFamily="2" charset="-122"/>
                <a:ea typeface="宋体" pitchFamily="2" charset="-122"/>
              </a:rPr>
              <a:t>殡葬管理坚持节约殡葬用地，革除丧葬陋俗，提倡文明节俭办丧事。</a:t>
            </a:r>
          </a:p>
          <a:p>
            <a:pPr algn="just"/>
            <a:r>
              <a:rPr lang="en-US" altLang="zh-CN" sz="4000" b="1" dirty="0" smtClean="0">
                <a:solidFill>
                  <a:schemeClr val="tx1"/>
                </a:solidFill>
                <a:latin typeface="宋体" pitchFamily="2" charset="-122"/>
                <a:ea typeface="宋体" pitchFamily="2" charset="-122"/>
              </a:rPr>
              <a:t>    </a:t>
            </a:r>
            <a:r>
              <a:rPr lang="zh-CN" altLang="zh-CN" sz="4000" b="1" dirty="0" smtClean="0">
                <a:solidFill>
                  <a:schemeClr val="tx1"/>
                </a:solidFill>
                <a:latin typeface="宋体" pitchFamily="2" charset="-122"/>
                <a:ea typeface="宋体" pitchFamily="2" charset="-122"/>
              </a:rPr>
              <a:t>第四条</a:t>
            </a:r>
            <a:r>
              <a:rPr lang="en-US" altLang="zh-CN" sz="4000" dirty="0" smtClean="0">
                <a:solidFill>
                  <a:schemeClr val="tx1"/>
                </a:solidFill>
                <a:latin typeface="宋体" pitchFamily="2" charset="-122"/>
                <a:ea typeface="宋体" pitchFamily="2" charset="-122"/>
              </a:rPr>
              <a:t>  </a:t>
            </a:r>
            <a:r>
              <a:rPr lang="zh-CN" altLang="zh-CN" sz="4000" dirty="0" smtClean="0">
                <a:solidFill>
                  <a:schemeClr val="tx1"/>
                </a:solidFill>
                <a:latin typeface="宋体" pitchFamily="2" charset="-122"/>
                <a:ea typeface="宋体" pitchFamily="2" charset="-122"/>
              </a:rPr>
              <a:t>将殡仪馆、骨灰堂、公墓等殡葬设施的建设和改造列入新区国土空间规划，建立完善殡葬救助保障制度和殡葬管理执法队伍，将殡葬管理工作经费纳入新区财政预算。</a:t>
            </a:r>
          </a:p>
          <a:p>
            <a:pPr algn="just"/>
            <a:r>
              <a:rPr lang="en-US" altLang="zh-CN" sz="4000" b="1" dirty="0" smtClean="0">
                <a:solidFill>
                  <a:schemeClr val="tx1"/>
                </a:solidFill>
                <a:latin typeface="宋体" pitchFamily="2" charset="-122"/>
                <a:ea typeface="宋体" pitchFamily="2" charset="-122"/>
              </a:rPr>
              <a:t>    </a:t>
            </a:r>
            <a:r>
              <a:rPr lang="zh-CN" altLang="zh-CN" sz="4000" b="1" dirty="0" smtClean="0">
                <a:solidFill>
                  <a:schemeClr val="tx1"/>
                </a:solidFill>
                <a:latin typeface="宋体" pitchFamily="2" charset="-122"/>
                <a:ea typeface="宋体" pitchFamily="2" charset="-122"/>
              </a:rPr>
              <a:t>第五条</a:t>
            </a:r>
            <a:r>
              <a:rPr lang="en-US" altLang="zh-CN" sz="4000" dirty="0" smtClean="0">
                <a:solidFill>
                  <a:schemeClr val="tx1"/>
                </a:solidFill>
                <a:latin typeface="宋体" pitchFamily="2" charset="-122"/>
                <a:ea typeface="宋体" pitchFamily="2" charset="-122"/>
              </a:rPr>
              <a:t>  </a:t>
            </a:r>
            <a:r>
              <a:rPr lang="zh-CN" altLang="zh-CN" sz="4000" dirty="0" smtClean="0">
                <a:solidFill>
                  <a:schemeClr val="tx1"/>
                </a:solidFill>
                <a:latin typeface="宋体" pitchFamily="2" charset="-122"/>
                <a:ea typeface="宋体" pitchFamily="2" charset="-122"/>
              </a:rPr>
              <a:t>民政部门负责本区域内的殡葬管理工作。经发、自然资源、城建交通、农林水、卫健、公安、生态环境、宗教事务、市场监管等部门，按照各自职责做好殡葬管理工作。</a:t>
            </a:r>
          </a:p>
          <a:p>
            <a:pPr algn="just"/>
            <a:r>
              <a:rPr lang="en-US" altLang="zh-CN" sz="4000" b="1" dirty="0" smtClean="0">
                <a:solidFill>
                  <a:schemeClr val="tx1"/>
                </a:solidFill>
                <a:latin typeface="宋体" pitchFamily="2" charset="-122"/>
                <a:ea typeface="宋体" pitchFamily="2" charset="-122"/>
              </a:rPr>
              <a:t>    </a:t>
            </a:r>
            <a:r>
              <a:rPr lang="zh-CN" altLang="zh-CN" sz="4000" b="1" dirty="0" smtClean="0">
                <a:solidFill>
                  <a:schemeClr val="tx1"/>
                </a:solidFill>
                <a:latin typeface="宋体" pitchFamily="2" charset="-122"/>
                <a:ea typeface="宋体" pitchFamily="2" charset="-122"/>
              </a:rPr>
              <a:t>第六条</a:t>
            </a:r>
            <a:r>
              <a:rPr lang="en-US" altLang="zh-CN" sz="4000" b="1" dirty="0" smtClean="0">
                <a:solidFill>
                  <a:schemeClr val="tx1"/>
                </a:solidFill>
                <a:latin typeface="宋体" pitchFamily="2" charset="-122"/>
                <a:ea typeface="宋体" pitchFamily="2" charset="-122"/>
              </a:rPr>
              <a:t>  </a:t>
            </a:r>
            <a:r>
              <a:rPr lang="zh-CN" altLang="zh-CN" sz="4000" dirty="0" smtClean="0">
                <a:solidFill>
                  <a:schemeClr val="tx1"/>
                </a:solidFill>
                <a:latin typeface="宋体" pitchFamily="2" charset="-122"/>
                <a:ea typeface="宋体" pitchFamily="2" charset="-122"/>
              </a:rPr>
              <a:t>乡镇、中心社区负责本辖区内殡葬政策、法规的宣传教育和殡葬管理的组织领导工作，按照殡葬规划，实施殡葬管理的具体措施。</a:t>
            </a:r>
          </a:p>
          <a:p>
            <a:pPr algn="just"/>
            <a:r>
              <a:rPr lang="en-US" altLang="zh-CN" sz="4000" b="1" dirty="0" smtClean="0">
                <a:solidFill>
                  <a:schemeClr val="tx1"/>
                </a:solidFill>
                <a:latin typeface="宋体" pitchFamily="2" charset="-122"/>
                <a:ea typeface="宋体" pitchFamily="2" charset="-122"/>
              </a:rPr>
              <a:t>    </a:t>
            </a:r>
            <a:r>
              <a:rPr lang="zh-CN" altLang="zh-CN" sz="4000" b="1" dirty="0" smtClean="0">
                <a:solidFill>
                  <a:schemeClr val="tx1"/>
                </a:solidFill>
                <a:latin typeface="宋体" pitchFamily="2" charset="-122"/>
                <a:ea typeface="宋体" pitchFamily="2" charset="-122"/>
              </a:rPr>
              <a:t>第七条</a:t>
            </a:r>
            <a:r>
              <a:rPr lang="en-US" altLang="zh-CN" sz="4000" dirty="0" smtClean="0">
                <a:solidFill>
                  <a:schemeClr val="tx1"/>
                </a:solidFill>
                <a:latin typeface="宋体" pitchFamily="2" charset="-122"/>
                <a:ea typeface="宋体" pitchFamily="2" charset="-122"/>
              </a:rPr>
              <a:t>  </a:t>
            </a:r>
            <a:r>
              <a:rPr lang="zh-CN" altLang="zh-CN" sz="4000" dirty="0" smtClean="0">
                <a:solidFill>
                  <a:schemeClr val="tx1"/>
                </a:solidFill>
                <a:latin typeface="宋体" pitchFamily="2" charset="-122"/>
                <a:ea typeface="宋体" pitchFamily="2" charset="-122"/>
              </a:rPr>
              <a:t>对特困供养人员、低保对象、孤儿、事实无人抚养儿童、生活困难的重点优抚对象等提供基本殡葬免费服务。</a:t>
            </a:r>
          </a:p>
          <a:p>
            <a:pPr algn="just"/>
            <a:r>
              <a:rPr lang="en-US" altLang="zh-CN" sz="4000" b="1" dirty="0" smtClean="0">
                <a:solidFill>
                  <a:schemeClr val="tx1"/>
                </a:solidFill>
                <a:latin typeface="宋体" pitchFamily="2" charset="-122"/>
                <a:ea typeface="宋体" pitchFamily="2" charset="-122"/>
              </a:rPr>
              <a:t>    </a:t>
            </a:r>
            <a:r>
              <a:rPr lang="zh-CN" altLang="zh-CN" sz="4000" b="1" dirty="0" smtClean="0">
                <a:solidFill>
                  <a:schemeClr val="tx1"/>
                </a:solidFill>
                <a:latin typeface="宋体" pitchFamily="2" charset="-122"/>
                <a:ea typeface="宋体" pitchFamily="2" charset="-122"/>
              </a:rPr>
              <a:t>第八条</a:t>
            </a:r>
            <a:r>
              <a:rPr lang="en-US" altLang="zh-CN" sz="4000" dirty="0" smtClean="0">
                <a:solidFill>
                  <a:schemeClr val="tx1"/>
                </a:solidFill>
                <a:latin typeface="宋体" pitchFamily="2" charset="-122"/>
                <a:ea typeface="宋体" pitchFamily="2" charset="-122"/>
              </a:rPr>
              <a:t>  </a:t>
            </a:r>
            <a:r>
              <a:rPr lang="zh-CN" altLang="zh-CN" sz="4000" dirty="0" smtClean="0">
                <a:solidFill>
                  <a:schemeClr val="tx1"/>
                </a:solidFill>
                <a:latin typeface="宋体" pitchFamily="2" charset="-122"/>
                <a:ea typeface="宋体" pitchFamily="2" charset="-122"/>
              </a:rPr>
              <a:t>根据人口、交通、土地、设施配置和群众接受程度等因素，按照有关规定，提出划分火葬区和土葬改革区的意见。</a:t>
            </a:r>
          </a:p>
          <a:p>
            <a:pPr algn="just"/>
            <a:r>
              <a:rPr lang="en-US" altLang="zh-CN" sz="4000" b="1" dirty="0" smtClean="0">
                <a:solidFill>
                  <a:schemeClr val="tx1"/>
                </a:solidFill>
                <a:latin typeface="宋体" pitchFamily="2" charset="-122"/>
                <a:ea typeface="宋体" pitchFamily="2" charset="-122"/>
              </a:rPr>
              <a:t>    </a:t>
            </a:r>
            <a:r>
              <a:rPr lang="zh-CN" altLang="zh-CN" sz="4000" b="1" dirty="0" smtClean="0">
                <a:solidFill>
                  <a:schemeClr val="tx1"/>
                </a:solidFill>
                <a:latin typeface="宋体" pitchFamily="2" charset="-122"/>
                <a:ea typeface="宋体" pitchFamily="2" charset="-122"/>
              </a:rPr>
              <a:t>第九条</a:t>
            </a:r>
            <a:r>
              <a:rPr lang="en-US" altLang="zh-CN" sz="4000" dirty="0" smtClean="0">
                <a:solidFill>
                  <a:schemeClr val="tx1"/>
                </a:solidFill>
                <a:latin typeface="宋体" pitchFamily="2" charset="-122"/>
                <a:ea typeface="宋体" pitchFamily="2" charset="-122"/>
              </a:rPr>
              <a:t>  </a:t>
            </a:r>
            <a:r>
              <a:rPr lang="zh-CN" altLang="zh-CN" sz="4000" dirty="0" smtClean="0">
                <a:solidFill>
                  <a:schemeClr val="tx1"/>
                </a:solidFill>
                <a:latin typeface="宋体" pitchFamily="2" charset="-122"/>
                <a:ea typeface="宋体" pitchFamily="2" charset="-122"/>
              </a:rPr>
              <a:t>各有关部门、单位、乡镇（中心社区）、村（社区），应当引导公民移风易俗，倡导文明、环保、节俭办丧事的新风尚。</a:t>
            </a:r>
          </a:p>
          <a:p>
            <a:pPr algn="just">
              <a:spcBef>
                <a:spcPct val="0"/>
              </a:spcBef>
              <a:buNone/>
            </a:pPr>
            <a:endParaRPr lang="zh-CN" altLang="zh-CN" sz="2800" dirty="0" smtClean="0">
              <a:solidFill>
                <a:schemeClr val="tx1"/>
              </a:solidFill>
              <a:latin typeface="宋体" pitchFamily="2" charset="-122"/>
              <a:ea typeface="宋体" pitchFamily="2" charset="-122"/>
            </a:endParaRPr>
          </a:p>
          <a:p>
            <a:pPr algn="just" fontAlgn="auto">
              <a:spcBef>
                <a:spcPct val="0"/>
              </a:spcBef>
              <a:buNone/>
            </a:pPr>
            <a:endParaRPr lang="zh-CN" altLang="en-US" sz="2900" spc="200" dirty="0">
              <a:solidFill>
                <a:schemeClr val="tx1"/>
              </a:solidFill>
              <a:uFillTx/>
              <a:latin typeface="宋体" pitchFamily="2" charset="-122"/>
              <a:ea typeface="宋体" pitchFamily="2" charset="-122"/>
              <a:sym typeface="Arial" panose="020B060402020202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30"/>
          <p:cNvSpPr txBox="1">
            <a:spLocks noGrp="1"/>
          </p:cNvSpPr>
          <p:nvPr>
            <p:ph idx="1"/>
            <p:custDataLst>
              <p:tags r:id="rId1"/>
            </p:custDataLst>
          </p:nvPr>
        </p:nvSpPr>
        <p:spPr bwMode="auto">
          <a:xfrm>
            <a:off x="1381092" y="1071546"/>
            <a:ext cx="9501254" cy="5786454"/>
          </a:xfrm>
          <a:prstGeom prst="rect">
            <a:avLst/>
          </a:prstGeom>
          <a:solidFill>
            <a:srgbClr val="FFC000"/>
          </a:solidFill>
          <a:ln w="9525">
            <a:solidFill>
              <a:schemeClr val="accent1"/>
            </a:solidFill>
            <a:miter lim="800000"/>
          </a:ln>
          <a:extLst>
            <a:ext uri="{909E8E84-426E-40DD-AFC4-6F175D3DCCD1}">
              <a14:hiddenFill xmlns="" xmlns:a14="http://schemas.microsoft.com/office/drawing/2010/main">
                <a:solidFill>
                  <a:srgbClr val="FFFFFF"/>
                </a:solidFill>
              </a14:hiddenFill>
            </a:ext>
          </a:extLst>
        </p:spPr>
        <p:style>
          <a:lnRef idx="2">
            <a:schemeClr val="accent2">
              <a:shade val="50000"/>
            </a:schemeClr>
          </a:lnRef>
          <a:fillRef idx="1">
            <a:schemeClr val="accent2"/>
          </a:fillRef>
          <a:effectRef idx="0">
            <a:schemeClr val="accent2"/>
          </a:effectRef>
          <a:fontRef idx="minor">
            <a:schemeClr val="lt1"/>
          </a:fontRef>
        </p:style>
        <p:txBody>
          <a:bodyPr wrap="square" lIns="91440" tIns="45720" rIns="91440" bIns="45720" anchor="ctr" anchorCtr="0">
            <a:normAutofit/>
          </a:bodyPr>
          <a:lstStyle/>
          <a:p>
            <a:pPr algn="ctr" fontAlgn="auto">
              <a:spcBef>
                <a:spcPct val="0"/>
              </a:spcBef>
              <a:buNone/>
            </a:pPr>
            <a:r>
              <a:rPr lang="zh-CN" altLang="en-US" sz="1800" spc="200" dirty="0" smtClean="0">
                <a:solidFill>
                  <a:schemeClr val="tx1">
                    <a:lumMod val="85000"/>
                    <a:lumOff val="15000"/>
                  </a:schemeClr>
                </a:solidFill>
                <a:latin typeface="黑体" pitchFamily="49" charset="-122"/>
                <a:ea typeface="黑体" pitchFamily="49" charset="-122"/>
                <a:sym typeface="Arial" panose="020B0604020202020204" pitchFamily="34" charset="0"/>
              </a:rPr>
              <a:t>第二章  丧葬管理</a:t>
            </a:r>
            <a:endParaRPr lang="en-US" altLang="zh-CN" sz="1800" spc="200" dirty="0" smtClean="0">
              <a:solidFill>
                <a:schemeClr val="tx1">
                  <a:lumMod val="85000"/>
                  <a:lumOff val="15000"/>
                </a:schemeClr>
              </a:solidFill>
              <a:latin typeface="黑体" pitchFamily="49" charset="-122"/>
              <a:ea typeface="黑体" pitchFamily="49" charset="-122"/>
              <a:sym typeface="Arial" panose="020B0604020202020204" pitchFamily="34" charset="0"/>
            </a:endParaRPr>
          </a:p>
          <a:p>
            <a:pPr algn="just">
              <a:spcBef>
                <a:spcPct val="0"/>
              </a:spcBef>
              <a:buNone/>
            </a:pPr>
            <a:r>
              <a:rPr lang="en-US" altLang="zh-CN" sz="1800" dirty="0" smtClean="0">
                <a:solidFill>
                  <a:schemeClr val="tx1"/>
                </a:solidFill>
                <a:latin typeface="宋体" pitchFamily="2" charset="-122"/>
                <a:ea typeface="宋体" pitchFamily="2" charset="-122"/>
              </a:rPr>
              <a:t>        </a:t>
            </a:r>
          </a:p>
          <a:p>
            <a:pPr algn="just"/>
            <a:r>
              <a:rPr lang="en-US" altLang="zh-CN" sz="1800" b="1" dirty="0" smtClean="0">
                <a:solidFill>
                  <a:schemeClr val="tx1"/>
                </a:solidFill>
                <a:latin typeface="宋体" pitchFamily="2" charset="-122"/>
                <a:ea typeface="宋体" pitchFamily="2" charset="-122"/>
              </a:rPr>
              <a:t>    </a:t>
            </a:r>
            <a:r>
              <a:rPr lang="zh-CN" altLang="zh-CN" sz="1800" b="1" dirty="0" smtClean="0">
                <a:solidFill>
                  <a:schemeClr val="tx1"/>
                </a:solidFill>
                <a:latin typeface="宋体" pitchFamily="2" charset="-122"/>
                <a:ea typeface="宋体" pitchFamily="2" charset="-122"/>
              </a:rPr>
              <a:t>第十条</a:t>
            </a:r>
            <a:r>
              <a:rPr lang="en-US" altLang="zh-CN" sz="1800" dirty="0" smtClean="0">
                <a:solidFill>
                  <a:schemeClr val="tx1"/>
                </a:solidFill>
                <a:latin typeface="宋体" pitchFamily="2" charset="-122"/>
                <a:ea typeface="宋体" pitchFamily="2" charset="-122"/>
              </a:rPr>
              <a:t>  </a:t>
            </a:r>
            <a:r>
              <a:rPr lang="zh-CN" altLang="zh-CN" sz="1800" dirty="0" smtClean="0">
                <a:solidFill>
                  <a:schemeClr val="tx1"/>
                </a:solidFill>
                <a:latin typeface="宋体" pitchFamily="2" charset="-122"/>
                <a:ea typeface="宋体" pitchFamily="2" charset="-122"/>
              </a:rPr>
              <a:t>按照《甘肃省人民政府办公厅关于划定全省火葬区范围的通知》（甘政办发〔</a:t>
            </a:r>
            <a:r>
              <a:rPr lang="en-US" altLang="zh-CN" sz="1800" dirty="0" smtClean="0">
                <a:solidFill>
                  <a:schemeClr val="tx1"/>
                </a:solidFill>
                <a:latin typeface="宋体" pitchFamily="2" charset="-122"/>
                <a:ea typeface="宋体" pitchFamily="2" charset="-122"/>
              </a:rPr>
              <a:t>2018</a:t>
            </a:r>
            <a:r>
              <a:rPr lang="zh-CN" altLang="zh-CN" sz="1800" dirty="0" smtClean="0">
                <a:solidFill>
                  <a:schemeClr val="tx1"/>
                </a:solidFill>
                <a:latin typeface="宋体" pitchFamily="2" charset="-122"/>
                <a:ea typeface="宋体" pitchFamily="2" charset="-122"/>
              </a:rPr>
              <a:t>〕</a:t>
            </a:r>
            <a:r>
              <a:rPr lang="en-US" altLang="zh-CN" sz="1800" dirty="0" smtClean="0">
                <a:solidFill>
                  <a:schemeClr val="tx1"/>
                </a:solidFill>
                <a:latin typeface="宋体" pitchFamily="2" charset="-122"/>
                <a:ea typeface="宋体" pitchFamily="2" charset="-122"/>
              </a:rPr>
              <a:t>16</a:t>
            </a:r>
            <a:r>
              <a:rPr lang="zh-CN" altLang="zh-CN" sz="1800" dirty="0" smtClean="0">
                <a:solidFill>
                  <a:schemeClr val="tx1"/>
                </a:solidFill>
                <a:latin typeface="宋体" pitchFamily="2" charset="-122"/>
                <a:ea typeface="宋体" pitchFamily="2" charset="-122"/>
              </a:rPr>
              <a:t>号），兰州新区目前为土葬改革区，死亡人口，允许土葬，也允许火葬，鼓励火葬。死者生前遗嘱或者死者家属要求火化的，他人不得干涉。在土葬改革区死亡的人口，土葬后丧葬费和抚恤金不受影响。</a:t>
            </a:r>
          </a:p>
          <a:p>
            <a:pPr algn="just"/>
            <a:r>
              <a:rPr lang="en-US" altLang="zh-CN" sz="1800" b="1" dirty="0" smtClean="0">
                <a:solidFill>
                  <a:schemeClr val="tx1"/>
                </a:solidFill>
                <a:latin typeface="宋体" pitchFamily="2" charset="-122"/>
                <a:ea typeface="宋体" pitchFamily="2" charset="-122"/>
              </a:rPr>
              <a:t>    </a:t>
            </a:r>
            <a:r>
              <a:rPr lang="zh-CN" altLang="zh-CN" sz="1800" b="1" dirty="0" smtClean="0">
                <a:solidFill>
                  <a:schemeClr val="tx1"/>
                </a:solidFill>
                <a:latin typeface="宋体" pitchFamily="2" charset="-122"/>
                <a:ea typeface="宋体" pitchFamily="2" charset="-122"/>
              </a:rPr>
              <a:t>第十一条</a:t>
            </a:r>
            <a:r>
              <a:rPr lang="en-US" altLang="zh-CN" sz="1800" dirty="0" smtClean="0">
                <a:solidFill>
                  <a:schemeClr val="tx1"/>
                </a:solidFill>
                <a:latin typeface="宋体" pitchFamily="2" charset="-122"/>
                <a:ea typeface="宋体" pitchFamily="2" charset="-122"/>
              </a:rPr>
              <a:t>  </a:t>
            </a:r>
            <a:r>
              <a:rPr lang="zh-CN" altLang="zh-CN" sz="1800" dirty="0" smtClean="0">
                <a:solidFill>
                  <a:schemeClr val="tx1"/>
                </a:solidFill>
                <a:latin typeface="宋体" pitchFamily="2" charset="-122"/>
                <a:ea typeface="宋体" pitchFamily="2" charset="-122"/>
              </a:rPr>
              <a:t>公民死亡后，应当将遗体安葬在公墓区、农村集中安葬区。</a:t>
            </a:r>
          </a:p>
          <a:p>
            <a:pPr algn="just"/>
            <a:r>
              <a:rPr lang="en-US" altLang="zh-CN" sz="1800" b="1" dirty="0" smtClean="0">
                <a:solidFill>
                  <a:schemeClr val="tx1"/>
                </a:solidFill>
                <a:latin typeface="宋体" pitchFamily="2" charset="-122"/>
                <a:ea typeface="宋体" pitchFamily="2" charset="-122"/>
              </a:rPr>
              <a:t>    </a:t>
            </a:r>
            <a:r>
              <a:rPr lang="zh-CN" altLang="zh-CN" sz="1800" b="1" dirty="0" smtClean="0">
                <a:solidFill>
                  <a:schemeClr val="tx1"/>
                </a:solidFill>
                <a:latin typeface="宋体" pitchFamily="2" charset="-122"/>
                <a:ea typeface="宋体" pitchFamily="2" charset="-122"/>
              </a:rPr>
              <a:t>第十二条</a:t>
            </a:r>
            <a:r>
              <a:rPr lang="en-US" altLang="zh-CN" sz="1800" dirty="0" smtClean="0">
                <a:solidFill>
                  <a:schemeClr val="tx1"/>
                </a:solidFill>
                <a:latin typeface="宋体" pitchFamily="2" charset="-122"/>
                <a:ea typeface="宋体" pitchFamily="2" charset="-122"/>
              </a:rPr>
              <a:t>  </a:t>
            </a:r>
            <a:r>
              <a:rPr lang="zh-CN" altLang="zh-CN" sz="1800" dirty="0" smtClean="0">
                <a:solidFill>
                  <a:schemeClr val="tx1"/>
                </a:solidFill>
                <a:latin typeface="宋体" pitchFamily="2" charset="-122"/>
                <a:ea typeface="宋体" pitchFamily="2" charset="-122"/>
              </a:rPr>
              <a:t>尊重少数民族丧葬习俗；自愿改革丧葬习俗的，他人不得干涉。</a:t>
            </a:r>
          </a:p>
          <a:p>
            <a:pPr algn="just"/>
            <a:r>
              <a:rPr lang="en-US" altLang="zh-CN" sz="1800" b="1" dirty="0" smtClean="0">
                <a:solidFill>
                  <a:schemeClr val="tx1"/>
                </a:solidFill>
                <a:latin typeface="宋体" pitchFamily="2" charset="-122"/>
                <a:ea typeface="宋体" pitchFamily="2" charset="-122"/>
              </a:rPr>
              <a:t>    </a:t>
            </a:r>
            <a:r>
              <a:rPr lang="zh-CN" altLang="zh-CN" sz="1800" b="1" dirty="0" smtClean="0">
                <a:solidFill>
                  <a:schemeClr val="tx1"/>
                </a:solidFill>
                <a:latin typeface="宋体" pitchFamily="2" charset="-122"/>
                <a:ea typeface="宋体" pitchFamily="2" charset="-122"/>
              </a:rPr>
              <a:t>第十三条</a:t>
            </a:r>
            <a:r>
              <a:rPr lang="en-US" altLang="zh-CN" sz="1800" dirty="0" smtClean="0">
                <a:solidFill>
                  <a:schemeClr val="tx1"/>
                </a:solidFill>
                <a:latin typeface="宋体" pitchFamily="2" charset="-122"/>
                <a:ea typeface="宋体" pitchFamily="2" charset="-122"/>
              </a:rPr>
              <a:t>  </a:t>
            </a:r>
            <a:r>
              <a:rPr lang="zh-CN" altLang="zh-CN" sz="1800" dirty="0" smtClean="0">
                <a:solidFill>
                  <a:schemeClr val="tx1"/>
                </a:solidFill>
                <a:latin typeface="宋体" pitchFamily="2" charset="-122"/>
                <a:ea typeface="宋体" pitchFamily="2" charset="-122"/>
              </a:rPr>
              <a:t>推行和鼓励运用树葬、草坪葬、花葬、壁葬、骨灰存放、撒骨灰等绿色节地生态安葬。</a:t>
            </a:r>
          </a:p>
          <a:p>
            <a:pPr algn="just"/>
            <a:r>
              <a:rPr lang="en-US" altLang="zh-CN" sz="1800" b="1" dirty="0" smtClean="0">
                <a:solidFill>
                  <a:schemeClr val="tx1"/>
                </a:solidFill>
                <a:latin typeface="宋体" pitchFamily="2" charset="-122"/>
                <a:ea typeface="宋体" pitchFamily="2" charset="-122"/>
              </a:rPr>
              <a:t>    </a:t>
            </a:r>
            <a:r>
              <a:rPr lang="zh-CN" altLang="zh-CN" sz="1800" b="1" dirty="0" smtClean="0">
                <a:solidFill>
                  <a:schemeClr val="tx1"/>
                </a:solidFill>
                <a:latin typeface="宋体" pitchFamily="2" charset="-122"/>
                <a:ea typeface="宋体" pitchFamily="2" charset="-122"/>
              </a:rPr>
              <a:t>第十四条</a:t>
            </a:r>
            <a:r>
              <a:rPr lang="en-US" altLang="zh-CN" sz="1800" dirty="0" smtClean="0">
                <a:solidFill>
                  <a:schemeClr val="tx1"/>
                </a:solidFill>
                <a:latin typeface="宋体" pitchFamily="2" charset="-122"/>
                <a:ea typeface="宋体" pitchFamily="2" charset="-122"/>
              </a:rPr>
              <a:t>  </a:t>
            </a:r>
            <a:r>
              <a:rPr lang="zh-CN" altLang="zh-CN" sz="1800" dirty="0" smtClean="0">
                <a:solidFill>
                  <a:schemeClr val="tx1"/>
                </a:solidFill>
                <a:latin typeface="宋体" pitchFamily="2" charset="-122"/>
                <a:ea typeface="宋体" pitchFamily="2" charset="-122"/>
              </a:rPr>
              <a:t>患传染病死亡人员的遗体，应当按照《中华人民共和国传染病防治法》和有关规定处理。</a:t>
            </a:r>
          </a:p>
          <a:p>
            <a:pPr algn="just"/>
            <a:r>
              <a:rPr lang="en-US" altLang="zh-CN" sz="1800" dirty="0" smtClean="0">
                <a:solidFill>
                  <a:schemeClr val="tx1"/>
                </a:solidFill>
                <a:latin typeface="宋体" pitchFamily="2" charset="-122"/>
                <a:ea typeface="宋体" pitchFamily="2" charset="-122"/>
              </a:rPr>
              <a:t>    </a:t>
            </a:r>
            <a:r>
              <a:rPr lang="zh-CN" altLang="zh-CN" sz="1800" dirty="0" smtClean="0">
                <a:solidFill>
                  <a:schemeClr val="tx1"/>
                </a:solidFill>
                <a:latin typeface="宋体" pitchFamily="2" charset="-122"/>
                <a:ea typeface="宋体" pitchFamily="2" charset="-122"/>
              </a:rPr>
              <a:t>国（境）外人员在新区死亡的，其遗体按照国家有关规定处理。</a:t>
            </a:r>
          </a:p>
          <a:p>
            <a:pPr algn="just"/>
            <a:r>
              <a:rPr lang="en-US" altLang="zh-CN" sz="1800" dirty="0" smtClean="0">
                <a:solidFill>
                  <a:schemeClr val="tx1"/>
                </a:solidFill>
                <a:latin typeface="宋体" pitchFamily="2" charset="-122"/>
                <a:ea typeface="宋体" pitchFamily="2" charset="-122"/>
              </a:rPr>
              <a:t>    </a:t>
            </a:r>
            <a:r>
              <a:rPr lang="zh-CN" altLang="zh-CN" sz="1800" dirty="0" smtClean="0">
                <a:solidFill>
                  <a:schemeClr val="tx1"/>
                </a:solidFill>
                <a:latin typeface="宋体" pitchFamily="2" charset="-122"/>
                <a:ea typeface="宋体" pitchFamily="2" charset="-122"/>
              </a:rPr>
              <a:t>重大自然灾害遇难人员遗体依照国家和甘肃省有关规定处理。</a:t>
            </a:r>
          </a:p>
          <a:p>
            <a:pPr algn="just">
              <a:spcBef>
                <a:spcPct val="0"/>
              </a:spcBef>
              <a:buNone/>
            </a:pPr>
            <a:endParaRPr lang="zh-CN" altLang="zh-CN" sz="2800" dirty="0" smtClean="0">
              <a:solidFill>
                <a:schemeClr val="tx1"/>
              </a:solidFill>
              <a:latin typeface="宋体" pitchFamily="2" charset="-122"/>
              <a:ea typeface="宋体" pitchFamily="2" charset="-122"/>
            </a:endParaRPr>
          </a:p>
          <a:p>
            <a:pPr algn="just" fontAlgn="auto">
              <a:spcBef>
                <a:spcPct val="0"/>
              </a:spcBef>
              <a:buNone/>
            </a:pPr>
            <a:endParaRPr lang="zh-CN" altLang="en-US" sz="2900" spc="200" dirty="0">
              <a:solidFill>
                <a:schemeClr val="tx1"/>
              </a:solidFill>
              <a:uFillTx/>
              <a:latin typeface="宋体" pitchFamily="2" charset="-122"/>
              <a:ea typeface="宋体" pitchFamily="2" charset="-122"/>
              <a:sym typeface="Arial" panose="020B060402020202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30"/>
          <p:cNvSpPr txBox="1">
            <a:spLocks noGrp="1"/>
          </p:cNvSpPr>
          <p:nvPr>
            <p:ph idx="1"/>
            <p:custDataLst>
              <p:tags r:id="rId1"/>
            </p:custDataLst>
          </p:nvPr>
        </p:nvSpPr>
        <p:spPr bwMode="auto">
          <a:xfrm>
            <a:off x="1381092" y="1071546"/>
            <a:ext cx="9501254" cy="5715016"/>
          </a:xfrm>
          <a:prstGeom prst="rect">
            <a:avLst/>
          </a:prstGeom>
          <a:solidFill>
            <a:srgbClr val="FFC000"/>
          </a:solidFill>
          <a:ln w="9525">
            <a:solidFill>
              <a:schemeClr val="accent1"/>
            </a:solidFill>
            <a:miter lim="800000"/>
          </a:ln>
          <a:extLst>
            <a:ext uri="{909E8E84-426E-40DD-AFC4-6F175D3DCCD1}">
              <a14:hiddenFill xmlns="" xmlns:a14="http://schemas.microsoft.com/office/drawing/2010/main">
                <a:solidFill>
                  <a:srgbClr val="FFFFFF"/>
                </a:solidFill>
              </a14:hiddenFill>
            </a:ext>
          </a:extLst>
        </p:spPr>
        <p:style>
          <a:lnRef idx="2">
            <a:schemeClr val="accent2">
              <a:shade val="50000"/>
            </a:schemeClr>
          </a:lnRef>
          <a:fillRef idx="1">
            <a:schemeClr val="accent2"/>
          </a:fillRef>
          <a:effectRef idx="0">
            <a:schemeClr val="accent2"/>
          </a:effectRef>
          <a:fontRef idx="minor">
            <a:schemeClr val="lt1"/>
          </a:fontRef>
        </p:style>
        <p:txBody>
          <a:bodyPr wrap="square" lIns="91440" tIns="45720" rIns="91440" bIns="45720" anchor="ctr" anchorCtr="0">
            <a:normAutofit fontScale="92500" lnSpcReduction="10000"/>
          </a:bodyPr>
          <a:lstStyle/>
          <a:p>
            <a:pPr algn="ctr" fontAlgn="auto">
              <a:spcBef>
                <a:spcPct val="0"/>
              </a:spcBef>
              <a:buNone/>
            </a:pPr>
            <a:endParaRPr lang="en-US" altLang="zh-CN" sz="1800" spc="200" dirty="0" smtClean="0">
              <a:solidFill>
                <a:schemeClr val="tx1">
                  <a:lumMod val="85000"/>
                  <a:lumOff val="15000"/>
                </a:schemeClr>
              </a:solidFill>
              <a:latin typeface="黑体" pitchFamily="49" charset="-122"/>
              <a:ea typeface="黑体" pitchFamily="49" charset="-122"/>
              <a:sym typeface="Arial" panose="020B0604020202020204" pitchFamily="34" charset="0"/>
            </a:endParaRPr>
          </a:p>
          <a:p>
            <a:pPr algn="ctr" fontAlgn="auto">
              <a:spcBef>
                <a:spcPct val="0"/>
              </a:spcBef>
              <a:buNone/>
            </a:pPr>
            <a:endParaRPr lang="en-US" altLang="zh-CN" sz="1800" spc="200" dirty="0" smtClean="0">
              <a:solidFill>
                <a:schemeClr val="tx1">
                  <a:lumMod val="85000"/>
                  <a:lumOff val="15000"/>
                </a:schemeClr>
              </a:solidFill>
              <a:latin typeface="黑体" pitchFamily="49" charset="-122"/>
              <a:ea typeface="黑体" pitchFamily="49" charset="-122"/>
              <a:sym typeface="Arial" panose="020B0604020202020204" pitchFamily="34" charset="0"/>
            </a:endParaRPr>
          </a:p>
          <a:p>
            <a:pPr algn="ctr" fontAlgn="auto">
              <a:spcBef>
                <a:spcPct val="0"/>
              </a:spcBef>
              <a:buNone/>
            </a:pPr>
            <a:r>
              <a:rPr lang="zh-CN" altLang="en-US" sz="1800" spc="200" dirty="0" smtClean="0">
                <a:solidFill>
                  <a:schemeClr val="tx1">
                    <a:lumMod val="85000"/>
                    <a:lumOff val="15000"/>
                  </a:schemeClr>
                </a:solidFill>
                <a:latin typeface="黑体" pitchFamily="49" charset="-122"/>
                <a:ea typeface="黑体" pitchFamily="49" charset="-122"/>
                <a:sym typeface="Arial" panose="020B0604020202020204" pitchFamily="34" charset="0"/>
              </a:rPr>
              <a:t>第三章  公墓管理</a:t>
            </a:r>
            <a:endParaRPr lang="en-US" altLang="zh-CN" sz="1800" spc="200" dirty="0" smtClean="0">
              <a:solidFill>
                <a:schemeClr val="tx1">
                  <a:lumMod val="85000"/>
                  <a:lumOff val="15000"/>
                </a:schemeClr>
              </a:solidFill>
              <a:latin typeface="黑体" pitchFamily="49" charset="-122"/>
              <a:ea typeface="黑体" pitchFamily="49" charset="-122"/>
              <a:sym typeface="Arial" panose="020B0604020202020204" pitchFamily="34" charset="0"/>
            </a:endParaRPr>
          </a:p>
          <a:p>
            <a:pPr algn="just">
              <a:spcBef>
                <a:spcPct val="0"/>
              </a:spcBef>
              <a:buNone/>
            </a:pPr>
            <a:r>
              <a:rPr lang="en-US" altLang="zh-CN" sz="1800" dirty="0" smtClean="0">
                <a:solidFill>
                  <a:schemeClr val="tx1"/>
                </a:solidFill>
                <a:latin typeface="宋体" pitchFamily="2" charset="-122"/>
                <a:ea typeface="宋体" pitchFamily="2" charset="-122"/>
              </a:rPr>
              <a:t>        </a:t>
            </a:r>
          </a:p>
          <a:p>
            <a:pPr algn="just"/>
            <a:r>
              <a:rPr lang="en-US" altLang="zh-CN" sz="1800" b="1" dirty="0" smtClean="0">
                <a:solidFill>
                  <a:schemeClr val="tx1"/>
                </a:solidFill>
                <a:latin typeface="宋体" pitchFamily="2" charset="-122"/>
                <a:ea typeface="宋体" pitchFamily="2" charset="-122"/>
              </a:rPr>
              <a:t>    </a:t>
            </a:r>
            <a:r>
              <a:rPr lang="zh-CN" altLang="zh-CN" sz="1800" b="1" dirty="0" smtClean="0">
                <a:solidFill>
                  <a:schemeClr val="tx1"/>
                </a:solidFill>
                <a:latin typeface="宋体" pitchFamily="2" charset="-122"/>
                <a:ea typeface="宋体" pitchFamily="2" charset="-122"/>
              </a:rPr>
              <a:t>第十五条</a:t>
            </a:r>
            <a:r>
              <a:rPr lang="en-US" altLang="zh-CN" sz="1800" dirty="0" smtClean="0">
                <a:solidFill>
                  <a:schemeClr val="tx1"/>
                </a:solidFill>
                <a:latin typeface="宋体" pitchFamily="2" charset="-122"/>
                <a:ea typeface="宋体" pitchFamily="2" charset="-122"/>
              </a:rPr>
              <a:t>  </a:t>
            </a:r>
            <a:r>
              <a:rPr lang="zh-CN" altLang="zh-CN" sz="1800" dirty="0" smtClean="0">
                <a:solidFill>
                  <a:schemeClr val="tx1"/>
                </a:solidFill>
                <a:latin typeface="宋体" pitchFamily="2" charset="-122"/>
                <a:ea typeface="宋体" pitchFamily="2" charset="-122"/>
              </a:rPr>
              <a:t>公墓是为城乡居民提供安葬骨灰、遗体的公共设施。公墓分公益性公墓和经营性公墓。公益性公墓是为新区常住人口提供安葬骨灰或遗体的非营利性公共墓地，经营性公墓是为新区居民或区外人员提供安葬骨灰或遗体的营利性公共墓地。</a:t>
            </a:r>
          </a:p>
          <a:p>
            <a:pPr algn="just"/>
            <a:r>
              <a:rPr lang="en-US" altLang="zh-CN" sz="1800" b="1" dirty="0" smtClean="0">
                <a:solidFill>
                  <a:schemeClr val="tx1"/>
                </a:solidFill>
                <a:latin typeface="宋体" pitchFamily="2" charset="-122"/>
                <a:ea typeface="宋体" pitchFamily="2" charset="-122"/>
              </a:rPr>
              <a:t>    </a:t>
            </a:r>
            <a:r>
              <a:rPr lang="zh-CN" altLang="zh-CN" sz="1800" b="1" dirty="0" smtClean="0">
                <a:solidFill>
                  <a:schemeClr val="tx1"/>
                </a:solidFill>
                <a:latin typeface="宋体" pitchFamily="2" charset="-122"/>
                <a:ea typeface="宋体" pitchFamily="2" charset="-122"/>
              </a:rPr>
              <a:t>第十六条</a:t>
            </a:r>
            <a:r>
              <a:rPr lang="en-US" altLang="zh-CN" sz="1800" dirty="0" smtClean="0">
                <a:solidFill>
                  <a:schemeClr val="tx1"/>
                </a:solidFill>
                <a:latin typeface="宋体" pitchFamily="2" charset="-122"/>
                <a:ea typeface="宋体" pitchFamily="2" charset="-122"/>
              </a:rPr>
              <a:t>  </a:t>
            </a:r>
            <a:r>
              <a:rPr lang="zh-CN" altLang="zh-CN" sz="1800" dirty="0" smtClean="0">
                <a:solidFill>
                  <a:schemeClr val="tx1"/>
                </a:solidFill>
                <a:latin typeface="宋体" pitchFamily="2" charset="-122"/>
                <a:ea typeface="宋体" pitchFamily="2" charset="-122"/>
              </a:rPr>
              <a:t>公墓的建设必须符合新区国土空间总体规划，按照布局合理、节地生态、设施完善、功能齐全、服务便捷的原则建设。</a:t>
            </a:r>
          </a:p>
          <a:p>
            <a:pPr algn="just"/>
            <a:r>
              <a:rPr lang="en-US" altLang="zh-CN" sz="1800" b="1" dirty="0" smtClean="0">
                <a:solidFill>
                  <a:schemeClr val="tx1"/>
                </a:solidFill>
                <a:latin typeface="宋体" pitchFamily="2" charset="-122"/>
                <a:ea typeface="宋体" pitchFamily="2" charset="-122"/>
              </a:rPr>
              <a:t>    </a:t>
            </a:r>
            <a:r>
              <a:rPr lang="zh-CN" altLang="zh-CN" sz="1800" b="1" dirty="0" smtClean="0">
                <a:solidFill>
                  <a:schemeClr val="tx1"/>
                </a:solidFill>
                <a:latin typeface="宋体" pitchFamily="2" charset="-122"/>
                <a:ea typeface="宋体" pitchFamily="2" charset="-122"/>
              </a:rPr>
              <a:t>第十七条</a:t>
            </a:r>
            <a:r>
              <a:rPr lang="en-US" altLang="zh-CN" sz="1800" dirty="0" smtClean="0">
                <a:solidFill>
                  <a:schemeClr val="tx1"/>
                </a:solidFill>
                <a:latin typeface="宋体" pitchFamily="2" charset="-122"/>
                <a:ea typeface="宋体" pitchFamily="2" charset="-122"/>
              </a:rPr>
              <a:t>  </a:t>
            </a:r>
            <a:r>
              <a:rPr lang="zh-CN" altLang="zh-CN" sz="1800" dirty="0" smtClean="0">
                <a:solidFill>
                  <a:schemeClr val="tx1"/>
                </a:solidFill>
                <a:latin typeface="宋体" pitchFamily="2" charset="-122"/>
                <a:ea typeface="宋体" pitchFamily="2" charset="-122"/>
              </a:rPr>
              <a:t>建设城乡公益性公墓、农村集中安葬区、经营性公墓按照《甘肃省殡葬管理办法》《甘肃省公墓管理暂行办法》及其他有关法律法规和程序办理。</a:t>
            </a:r>
          </a:p>
          <a:p>
            <a:pPr algn="just"/>
            <a:r>
              <a:rPr lang="en-US" altLang="zh-CN" sz="1800" b="1" dirty="0" smtClean="0">
                <a:solidFill>
                  <a:schemeClr val="tx1"/>
                </a:solidFill>
                <a:latin typeface="宋体" pitchFamily="2" charset="-122"/>
                <a:ea typeface="宋体" pitchFamily="2" charset="-122"/>
              </a:rPr>
              <a:t>    </a:t>
            </a:r>
            <a:r>
              <a:rPr lang="zh-CN" altLang="zh-CN" sz="1800" b="1" dirty="0" smtClean="0">
                <a:solidFill>
                  <a:schemeClr val="tx1"/>
                </a:solidFill>
                <a:latin typeface="宋体" pitchFamily="2" charset="-122"/>
                <a:ea typeface="宋体" pitchFamily="2" charset="-122"/>
              </a:rPr>
              <a:t>第十八条</a:t>
            </a:r>
            <a:r>
              <a:rPr lang="en-US" altLang="zh-CN" sz="1800" dirty="0" smtClean="0">
                <a:solidFill>
                  <a:schemeClr val="tx1"/>
                </a:solidFill>
                <a:latin typeface="宋体" pitchFamily="2" charset="-122"/>
                <a:ea typeface="宋体" pitchFamily="2" charset="-122"/>
              </a:rPr>
              <a:t>  </a:t>
            </a:r>
            <a:r>
              <a:rPr lang="zh-CN" altLang="zh-CN" sz="1800" dirty="0" smtClean="0">
                <a:solidFill>
                  <a:schemeClr val="tx1"/>
                </a:solidFill>
                <a:latin typeface="宋体" pitchFamily="2" charset="-122"/>
                <a:ea typeface="宋体" pitchFamily="2" charset="-122"/>
              </a:rPr>
              <a:t>公墓应当建设在荒山荒坡、非耕地或者不适宜耕种的贫瘠地和滩地上。</a:t>
            </a:r>
          </a:p>
          <a:p>
            <a:r>
              <a:rPr lang="zh-CN" altLang="zh-CN" sz="1800" dirty="0" smtClean="0">
                <a:solidFill>
                  <a:schemeClr val="tx1"/>
                </a:solidFill>
                <a:latin typeface="宋体" pitchFamily="2" charset="-122"/>
                <a:ea typeface="宋体" pitchFamily="2" charset="-122"/>
              </a:rPr>
              <a:t>在下列区域内禁止建造公墓：（一）耕地、除宜林地以外的林地；（二）公园、风景名胜区和文物保护区</a:t>
            </a:r>
            <a:r>
              <a:rPr lang="en-US" altLang="zh-CN" sz="1800" dirty="0" smtClean="0">
                <a:solidFill>
                  <a:schemeClr val="tx1"/>
                </a:solidFill>
                <a:latin typeface="宋体" pitchFamily="2" charset="-122"/>
                <a:ea typeface="宋体" pitchFamily="2" charset="-122"/>
              </a:rPr>
              <a:t>1000</a:t>
            </a:r>
            <a:r>
              <a:rPr lang="zh-CN" altLang="zh-CN" sz="1800" dirty="0" smtClean="0">
                <a:solidFill>
                  <a:schemeClr val="tx1"/>
                </a:solidFill>
                <a:latin typeface="宋体" pitchFamily="2" charset="-122"/>
                <a:ea typeface="宋体" pitchFamily="2" charset="-122"/>
              </a:rPr>
              <a:t>米以内；（三）水库、湖泊、河流和水源保护区</a:t>
            </a:r>
            <a:r>
              <a:rPr lang="en-US" altLang="zh-CN" sz="1800" dirty="0" smtClean="0">
                <a:solidFill>
                  <a:schemeClr val="tx1"/>
                </a:solidFill>
                <a:latin typeface="宋体" pitchFamily="2" charset="-122"/>
                <a:ea typeface="宋体" pitchFamily="2" charset="-122"/>
              </a:rPr>
              <a:t>1500</a:t>
            </a:r>
            <a:r>
              <a:rPr lang="zh-CN" altLang="zh-CN" sz="1800" dirty="0" smtClean="0">
                <a:solidFill>
                  <a:schemeClr val="tx1"/>
                </a:solidFill>
                <a:latin typeface="宋体" pitchFamily="2" charset="-122"/>
                <a:ea typeface="宋体" pitchFamily="2" charset="-122"/>
              </a:rPr>
              <a:t>米以内；（四）铁路、公路主干线两侧可视距离范围以内；（五）通讯光缆、天然气和输油输水设施两侧</a:t>
            </a:r>
            <a:r>
              <a:rPr lang="en-US" altLang="zh-CN" sz="1800" dirty="0" smtClean="0">
                <a:solidFill>
                  <a:schemeClr val="tx1"/>
                </a:solidFill>
                <a:latin typeface="宋体" pitchFamily="2" charset="-122"/>
                <a:ea typeface="宋体" pitchFamily="2" charset="-122"/>
              </a:rPr>
              <a:t>800</a:t>
            </a:r>
            <a:r>
              <a:rPr lang="zh-CN" altLang="zh-CN" sz="1800" dirty="0" smtClean="0">
                <a:solidFill>
                  <a:schemeClr val="tx1"/>
                </a:solidFill>
                <a:latin typeface="宋体" pitchFamily="2" charset="-122"/>
                <a:ea typeface="宋体" pitchFamily="2" charset="-122"/>
              </a:rPr>
              <a:t>米以内；（六）其他法律法规禁止建造公墓的区域。</a:t>
            </a:r>
          </a:p>
          <a:p>
            <a:pPr algn="just"/>
            <a:r>
              <a:rPr lang="en-US" altLang="zh-CN" sz="1800" b="1" dirty="0" smtClean="0">
                <a:solidFill>
                  <a:schemeClr val="tx1"/>
                </a:solidFill>
                <a:latin typeface="宋体" pitchFamily="2" charset="-122"/>
                <a:ea typeface="宋体" pitchFamily="2" charset="-122"/>
              </a:rPr>
              <a:t>    </a:t>
            </a:r>
            <a:r>
              <a:rPr lang="zh-CN" altLang="zh-CN" sz="1800" b="1" dirty="0" smtClean="0">
                <a:solidFill>
                  <a:schemeClr val="tx1"/>
                </a:solidFill>
                <a:latin typeface="宋体" pitchFamily="2" charset="-122"/>
                <a:ea typeface="宋体" pitchFamily="2" charset="-122"/>
              </a:rPr>
              <a:t>第十九条</a:t>
            </a:r>
            <a:r>
              <a:rPr lang="en-US" altLang="zh-CN" sz="1800" dirty="0" smtClean="0">
                <a:solidFill>
                  <a:schemeClr val="tx1"/>
                </a:solidFill>
                <a:latin typeface="宋体" pitchFamily="2" charset="-122"/>
                <a:ea typeface="宋体" pitchFamily="2" charset="-122"/>
              </a:rPr>
              <a:t>  </a:t>
            </a:r>
            <a:r>
              <a:rPr lang="zh-CN" altLang="zh-CN" sz="1800" dirty="0" smtClean="0">
                <a:solidFill>
                  <a:schemeClr val="tx1"/>
                </a:solidFill>
                <a:latin typeface="宋体" pitchFamily="2" charset="-122"/>
                <a:ea typeface="宋体" pitchFamily="2" charset="-122"/>
              </a:rPr>
              <a:t>公墓内埋葬骨灰、遗体的墓穴占地面积执行甘肃省人民政府规定控制标准。</a:t>
            </a:r>
          </a:p>
          <a:p>
            <a:pPr algn="just"/>
            <a:r>
              <a:rPr lang="en-US" altLang="zh-CN" sz="1800" b="1" dirty="0" smtClean="0">
                <a:solidFill>
                  <a:schemeClr val="tx1"/>
                </a:solidFill>
                <a:latin typeface="宋体" pitchFamily="2" charset="-122"/>
                <a:ea typeface="宋体" pitchFamily="2" charset="-122"/>
              </a:rPr>
              <a:t>    </a:t>
            </a:r>
            <a:r>
              <a:rPr lang="zh-CN" altLang="zh-CN" sz="1800" b="1" dirty="0" smtClean="0">
                <a:solidFill>
                  <a:schemeClr val="tx1"/>
                </a:solidFill>
                <a:latin typeface="宋体" pitchFamily="2" charset="-122"/>
                <a:ea typeface="宋体" pitchFamily="2" charset="-122"/>
              </a:rPr>
              <a:t>第二十条</a:t>
            </a:r>
            <a:r>
              <a:rPr lang="en-US" altLang="zh-CN" sz="1800" dirty="0" smtClean="0">
                <a:solidFill>
                  <a:schemeClr val="tx1"/>
                </a:solidFill>
                <a:latin typeface="宋体" pitchFamily="2" charset="-122"/>
                <a:ea typeface="宋体" pitchFamily="2" charset="-122"/>
              </a:rPr>
              <a:t>  </a:t>
            </a:r>
            <a:r>
              <a:rPr lang="zh-CN" altLang="zh-CN" sz="1800" dirty="0" smtClean="0">
                <a:solidFill>
                  <a:schemeClr val="tx1"/>
                </a:solidFill>
                <a:latin typeface="宋体" pitchFamily="2" charset="-122"/>
                <a:ea typeface="宋体" pitchFamily="2" charset="-122"/>
              </a:rPr>
              <a:t>公益性墓地和农村集中安葬区不得从事营利性活动和提供他人牟利；公墓墓地、穴位和骨灰存放格位不得转让、传销和炒买炒卖，不得违规预售。</a:t>
            </a:r>
          </a:p>
          <a:p>
            <a:pPr algn="just"/>
            <a:r>
              <a:rPr lang="en-US" altLang="zh-CN" sz="1800" b="1" dirty="0" smtClean="0">
                <a:solidFill>
                  <a:schemeClr val="tx1"/>
                </a:solidFill>
                <a:latin typeface="宋体" pitchFamily="2" charset="-122"/>
                <a:ea typeface="宋体" pitchFamily="2" charset="-122"/>
              </a:rPr>
              <a:t>    </a:t>
            </a:r>
            <a:r>
              <a:rPr lang="zh-CN" altLang="zh-CN" sz="1800" b="1" dirty="0" smtClean="0">
                <a:solidFill>
                  <a:schemeClr val="tx1"/>
                </a:solidFill>
                <a:latin typeface="宋体" pitchFamily="2" charset="-122"/>
                <a:ea typeface="宋体" pitchFamily="2" charset="-122"/>
              </a:rPr>
              <a:t>第二十一条</a:t>
            </a:r>
            <a:r>
              <a:rPr lang="en-US" altLang="zh-CN" sz="1800" dirty="0" smtClean="0">
                <a:solidFill>
                  <a:schemeClr val="tx1"/>
                </a:solidFill>
                <a:latin typeface="宋体" pitchFamily="2" charset="-122"/>
                <a:ea typeface="宋体" pitchFamily="2" charset="-122"/>
              </a:rPr>
              <a:t>  </a:t>
            </a:r>
            <a:r>
              <a:rPr lang="zh-CN" altLang="zh-CN" sz="1800" dirty="0" smtClean="0">
                <a:solidFill>
                  <a:schemeClr val="tx1"/>
                </a:solidFill>
                <a:latin typeface="宋体" pitchFamily="2" charset="-122"/>
                <a:ea typeface="宋体" pitchFamily="2" charset="-122"/>
              </a:rPr>
              <a:t>禁止在承包耕地内埋葬遗体，禁止恢复宗族墓地，禁止新建家族墓地。</a:t>
            </a:r>
          </a:p>
          <a:p>
            <a:pPr algn="just"/>
            <a:r>
              <a:rPr lang="en-US" altLang="zh-CN" sz="1800" b="1" dirty="0" smtClean="0">
                <a:solidFill>
                  <a:schemeClr val="tx1"/>
                </a:solidFill>
                <a:latin typeface="宋体" pitchFamily="2" charset="-122"/>
                <a:ea typeface="宋体" pitchFamily="2" charset="-122"/>
              </a:rPr>
              <a:t>    </a:t>
            </a:r>
            <a:r>
              <a:rPr lang="zh-CN" altLang="zh-CN" sz="1800" b="1" dirty="0" smtClean="0">
                <a:solidFill>
                  <a:schemeClr val="tx1"/>
                </a:solidFill>
                <a:latin typeface="宋体" pitchFamily="2" charset="-122"/>
                <a:ea typeface="宋体" pitchFamily="2" charset="-122"/>
              </a:rPr>
              <a:t>第二十二条</a:t>
            </a:r>
            <a:r>
              <a:rPr lang="en-US" altLang="zh-CN" sz="1800" b="1" dirty="0" smtClean="0">
                <a:solidFill>
                  <a:schemeClr val="tx1"/>
                </a:solidFill>
                <a:latin typeface="宋体" pitchFamily="2" charset="-122"/>
                <a:ea typeface="宋体" pitchFamily="2" charset="-122"/>
              </a:rPr>
              <a:t>  </a:t>
            </a:r>
            <a:r>
              <a:rPr lang="zh-CN" altLang="zh-CN" sz="1800" dirty="0" smtClean="0">
                <a:solidFill>
                  <a:schemeClr val="tx1"/>
                </a:solidFill>
                <a:latin typeface="宋体" pitchFamily="2" charset="-122"/>
                <a:ea typeface="宋体" pitchFamily="2" charset="-122"/>
              </a:rPr>
              <a:t>各级民政部门应按照属地管理的原则，依法加强公墓管理，强化日常监督检查和年度执法检查，严格查处违法违规行为，对严重危害群众利益的违法违规案件公开曝光。</a:t>
            </a:r>
          </a:p>
          <a:p>
            <a:pPr algn="just">
              <a:spcBef>
                <a:spcPct val="0"/>
              </a:spcBef>
              <a:buNone/>
            </a:pPr>
            <a:endParaRPr lang="zh-CN" altLang="zh-CN" sz="2800" dirty="0" smtClean="0">
              <a:solidFill>
                <a:schemeClr val="tx1"/>
              </a:solidFill>
              <a:latin typeface="宋体" pitchFamily="2" charset="-122"/>
              <a:ea typeface="宋体" pitchFamily="2" charset="-122"/>
            </a:endParaRPr>
          </a:p>
          <a:p>
            <a:pPr algn="just" fontAlgn="auto">
              <a:spcBef>
                <a:spcPct val="0"/>
              </a:spcBef>
              <a:buNone/>
            </a:pPr>
            <a:endParaRPr lang="zh-CN" altLang="en-US" sz="2900" spc="200" dirty="0">
              <a:solidFill>
                <a:schemeClr val="tx1"/>
              </a:solidFill>
              <a:uFillTx/>
              <a:latin typeface="宋体" pitchFamily="2" charset="-122"/>
              <a:ea typeface="宋体" pitchFamily="2" charset="-122"/>
              <a:sym typeface="Arial" panose="020B060402020202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30"/>
          <p:cNvSpPr txBox="1">
            <a:spLocks noGrp="1"/>
          </p:cNvSpPr>
          <p:nvPr>
            <p:ph idx="1"/>
            <p:custDataLst>
              <p:tags r:id="rId1"/>
            </p:custDataLst>
          </p:nvPr>
        </p:nvSpPr>
        <p:spPr bwMode="auto">
          <a:xfrm>
            <a:off x="1381092" y="1071546"/>
            <a:ext cx="9501254" cy="5715016"/>
          </a:xfrm>
          <a:prstGeom prst="rect">
            <a:avLst/>
          </a:prstGeom>
          <a:solidFill>
            <a:srgbClr val="FFC000"/>
          </a:solidFill>
          <a:ln w="9525">
            <a:solidFill>
              <a:schemeClr val="accent1"/>
            </a:solidFill>
            <a:miter lim="800000"/>
          </a:ln>
          <a:extLst>
            <a:ext uri="{909E8E84-426E-40DD-AFC4-6F175D3DCCD1}">
              <a14:hiddenFill xmlns="" xmlns:a14="http://schemas.microsoft.com/office/drawing/2010/main">
                <a:solidFill>
                  <a:srgbClr val="FFFFFF"/>
                </a:solidFill>
              </a14:hiddenFill>
            </a:ext>
          </a:extLst>
        </p:spPr>
        <p:style>
          <a:lnRef idx="2">
            <a:schemeClr val="accent2">
              <a:shade val="50000"/>
            </a:schemeClr>
          </a:lnRef>
          <a:fillRef idx="1">
            <a:schemeClr val="accent2"/>
          </a:fillRef>
          <a:effectRef idx="0">
            <a:schemeClr val="accent2"/>
          </a:effectRef>
          <a:fontRef idx="minor">
            <a:schemeClr val="lt1"/>
          </a:fontRef>
        </p:style>
        <p:txBody>
          <a:bodyPr wrap="square" lIns="91440" tIns="45720" rIns="91440" bIns="45720" anchor="ctr" anchorCtr="0">
            <a:normAutofit/>
          </a:bodyPr>
          <a:lstStyle/>
          <a:p>
            <a:pPr algn="ctr" fontAlgn="auto">
              <a:spcBef>
                <a:spcPct val="0"/>
              </a:spcBef>
              <a:buNone/>
            </a:pPr>
            <a:endParaRPr lang="en-US" altLang="zh-CN" sz="1800" spc="200" dirty="0" smtClean="0">
              <a:solidFill>
                <a:schemeClr val="tx1">
                  <a:lumMod val="85000"/>
                  <a:lumOff val="15000"/>
                </a:schemeClr>
              </a:solidFill>
              <a:latin typeface="黑体" pitchFamily="49" charset="-122"/>
              <a:ea typeface="黑体" pitchFamily="49" charset="-122"/>
              <a:sym typeface="Arial" panose="020B0604020202020204" pitchFamily="34" charset="0"/>
            </a:endParaRPr>
          </a:p>
          <a:p>
            <a:pPr algn="ctr" fontAlgn="auto">
              <a:spcBef>
                <a:spcPct val="0"/>
              </a:spcBef>
              <a:buNone/>
            </a:pPr>
            <a:endParaRPr lang="en-US" altLang="zh-CN" sz="1800" spc="200" dirty="0" smtClean="0">
              <a:solidFill>
                <a:schemeClr val="tx1">
                  <a:lumMod val="85000"/>
                  <a:lumOff val="15000"/>
                </a:schemeClr>
              </a:solidFill>
              <a:latin typeface="黑体" pitchFamily="49" charset="-122"/>
              <a:ea typeface="黑体" pitchFamily="49" charset="-122"/>
              <a:sym typeface="Arial" panose="020B0604020202020204" pitchFamily="34" charset="0"/>
            </a:endParaRPr>
          </a:p>
          <a:p>
            <a:pPr algn="ctr" fontAlgn="auto">
              <a:spcBef>
                <a:spcPct val="0"/>
              </a:spcBef>
              <a:buNone/>
            </a:pPr>
            <a:endParaRPr lang="en-US" altLang="zh-CN" sz="1800" spc="200" dirty="0" smtClean="0">
              <a:solidFill>
                <a:schemeClr val="tx1">
                  <a:lumMod val="85000"/>
                  <a:lumOff val="15000"/>
                </a:schemeClr>
              </a:solidFill>
              <a:latin typeface="黑体" pitchFamily="49" charset="-122"/>
              <a:ea typeface="黑体" pitchFamily="49" charset="-122"/>
              <a:sym typeface="Arial" panose="020B0604020202020204" pitchFamily="34" charset="0"/>
            </a:endParaRPr>
          </a:p>
          <a:p>
            <a:pPr algn="ctr" fontAlgn="auto">
              <a:spcBef>
                <a:spcPct val="0"/>
              </a:spcBef>
              <a:buNone/>
            </a:pPr>
            <a:r>
              <a:rPr lang="zh-CN" altLang="en-US" sz="1800" spc="200" dirty="0" smtClean="0">
                <a:solidFill>
                  <a:schemeClr val="tx1">
                    <a:lumMod val="85000"/>
                    <a:lumOff val="15000"/>
                  </a:schemeClr>
                </a:solidFill>
                <a:latin typeface="黑体" pitchFamily="49" charset="-122"/>
                <a:ea typeface="黑体" pitchFamily="49" charset="-122"/>
                <a:sym typeface="Arial" panose="020B0604020202020204" pitchFamily="34" charset="0"/>
              </a:rPr>
              <a:t>第四章  丧事活动和丧葬用品管理</a:t>
            </a:r>
            <a:endParaRPr lang="en-US" altLang="zh-CN" sz="1800" spc="200" dirty="0" smtClean="0">
              <a:solidFill>
                <a:schemeClr val="tx1">
                  <a:lumMod val="85000"/>
                  <a:lumOff val="15000"/>
                </a:schemeClr>
              </a:solidFill>
              <a:latin typeface="黑体" pitchFamily="49" charset="-122"/>
              <a:ea typeface="黑体" pitchFamily="49" charset="-122"/>
              <a:sym typeface="Arial" panose="020B0604020202020204" pitchFamily="34" charset="0"/>
            </a:endParaRPr>
          </a:p>
          <a:p>
            <a:pPr algn="just">
              <a:spcBef>
                <a:spcPct val="0"/>
              </a:spcBef>
              <a:buNone/>
            </a:pPr>
            <a:r>
              <a:rPr lang="en-US" altLang="zh-CN" sz="1800" dirty="0" smtClean="0">
                <a:solidFill>
                  <a:schemeClr val="tx1"/>
                </a:solidFill>
                <a:latin typeface="宋体" pitchFamily="2" charset="-122"/>
                <a:ea typeface="宋体" pitchFamily="2" charset="-122"/>
              </a:rPr>
              <a:t>        </a:t>
            </a:r>
          </a:p>
          <a:p>
            <a:pPr algn="just"/>
            <a:r>
              <a:rPr lang="en-US" altLang="zh-CN" sz="1800" b="1" dirty="0" smtClean="0">
                <a:solidFill>
                  <a:schemeClr val="tx1"/>
                </a:solidFill>
                <a:latin typeface="宋体" pitchFamily="2" charset="-122"/>
                <a:ea typeface="宋体" pitchFamily="2" charset="-122"/>
              </a:rPr>
              <a:t>    </a:t>
            </a:r>
            <a:r>
              <a:rPr lang="zh-CN" altLang="zh-CN" sz="1800" b="1" dirty="0" smtClean="0">
                <a:solidFill>
                  <a:schemeClr val="tx1"/>
                </a:solidFill>
                <a:latin typeface="宋体" pitchFamily="2" charset="-122"/>
                <a:ea typeface="宋体" pitchFamily="2" charset="-122"/>
              </a:rPr>
              <a:t>第二十三条</a:t>
            </a:r>
            <a:r>
              <a:rPr lang="en-US" altLang="zh-CN" sz="1800" dirty="0" smtClean="0">
                <a:solidFill>
                  <a:schemeClr val="tx1"/>
                </a:solidFill>
                <a:latin typeface="宋体" pitchFamily="2" charset="-122"/>
                <a:ea typeface="宋体" pitchFamily="2" charset="-122"/>
              </a:rPr>
              <a:t>  </a:t>
            </a:r>
            <a:r>
              <a:rPr lang="zh-CN" altLang="zh-CN" sz="1800" dirty="0" smtClean="0">
                <a:solidFill>
                  <a:schemeClr val="tx1"/>
                </a:solidFill>
                <a:latin typeface="宋体" pitchFamily="2" charset="-122"/>
                <a:ea typeface="宋体" pitchFamily="2" charset="-122"/>
              </a:rPr>
              <a:t>办理丧事活动应当文明、节俭，遵守环境卫生和交通管理的规定，维护公共秩序和公共安全，不得妨碍社会公共秩序、危害公共安全、影响公共卫生，不得侵犯他人合法权益。引导群众在殡仪馆、殡仪服务中心（站）等集中治丧场所办理丧事。</a:t>
            </a:r>
          </a:p>
          <a:p>
            <a:pPr algn="just"/>
            <a:r>
              <a:rPr lang="en-US" altLang="zh-CN" sz="1800" dirty="0" smtClean="0">
                <a:solidFill>
                  <a:schemeClr val="tx1"/>
                </a:solidFill>
                <a:latin typeface="宋体" pitchFamily="2" charset="-122"/>
                <a:ea typeface="宋体" pitchFamily="2" charset="-122"/>
              </a:rPr>
              <a:t>    </a:t>
            </a:r>
            <a:r>
              <a:rPr lang="zh-CN" altLang="zh-CN" sz="1800" dirty="0" smtClean="0">
                <a:solidFill>
                  <a:schemeClr val="tx1"/>
                </a:solidFill>
                <a:latin typeface="宋体" pitchFamily="2" charset="-122"/>
                <a:ea typeface="宋体" pitchFamily="2" charset="-122"/>
              </a:rPr>
              <a:t>禁止下列行为</a:t>
            </a:r>
            <a:r>
              <a:rPr lang="en-US" altLang="zh-CN" sz="1800" dirty="0" smtClean="0">
                <a:solidFill>
                  <a:schemeClr val="tx1"/>
                </a:solidFill>
                <a:latin typeface="宋体" pitchFamily="2" charset="-122"/>
                <a:ea typeface="宋体" pitchFamily="2" charset="-122"/>
              </a:rPr>
              <a:t>:</a:t>
            </a:r>
            <a:endParaRPr lang="zh-CN" altLang="zh-CN" sz="1800" dirty="0" smtClean="0">
              <a:solidFill>
                <a:schemeClr val="tx1"/>
              </a:solidFill>
              <a:latin typeface="宋体" pitchFamily="2" charset="-122"/>
              <a:ea typeface="宋体" pitchFamily="2" charset="-122"/>
            </a:endParaRPr>
          </a:p>
          <a:p>
            <a:pPr algn="just"/>
            <a:r>
              <a:rPr lang="en-US" altLang="zh-CN" sz="1800" dirty="0" smtClean="0">
                <a:solidFill>
                  <a:schemeClr val="tx1"/>
                </a:solidFill>
                <a:latin typeface="宋体" pitchFamily="2" charset="-122"/>
                <a:ea typeface="宋体" pitchFamily="2" charset="-122"/>
              </a:rPr>
              <a:t>    </a:t>
            </a:r>
            <a:r>
              <a:rPr lang="zh-CN" altLang="zh-CN" sz="1800" dirty="0" smtClean="0">
                <a:solidFill>
                  <a:schemeClr val="tx1"/>
                </a:solidFill>
                <a:latin typeface="宋体" pitchFamily="2" charset="-122"/>
                <a:ea typeface="宋体" pitchFamily="2" charset="-122"/>
              </a:rPr>
              <a:t>（一）在城区街道抛撒冥币等不文明行为</a:t>
            </a:r>
            <a:r>
              <a:rPr lang="en-US" altLang="zh-CN" sz="1800" dirty="0" smtClean="0">
                <a:solidFill>
                  <a:schemeClr val="tx1"/>
                </a:solidFill>
                <a:latin typeface="宋体" pitchFamily="2" charset="-122"/>
                <a:ea typeface="宋体" pitchFamily="2" charset="-122"/>
              </a:rPr>
              <a:t>;</a:t>
            </a:r>
            <a:endParaRPr lang="zh-CN" altLang="zh-CN" sz="1800" dirty="0" smtClean="0">
              <a:solidFill>
                <a:schemeClr val="tx1"/>
              </a:solidFill>
              <a:latin typeface="宋体" pitchFamily="2" charset="-122"/>
              <a:ea typeface="宋体" pitchFamily="2" charset="-122"/>
            </a:endParaRPr>
          </a:p>
          <a:p>
            <a:pPr algn="just"/>
            <a:r>
              <a:rPr lang="en-US" altLang="zh-CN" sz="1800" dirty="0" smtClean="0">
                <a:solidFill>
                  <a:schemeClr val="tx1"/>
                </a:solidFill>
                <a:latin typeface="宋体" pitchFamily="2" charset="-122"/>
                <a:ea typeface="宋体" pitchFamily="2" charset="-122"/>
              </a:rPr>
              <a:t>    </a:t>
            </a:r>
            <a:r>
              <a:rPr lang="zh-CN" altLang="zh-CN" sz="1800" dirty="0" smtClean="0">
                <a:solidFill>
                  <a:schemeClr val="tx1"/>
                </a:solidFill>
                <a:latin typeface="宋体" pitchFamily="2" charset="-122"/>
                <a:ea typeface="宋体" pitchFamily="2" charset="-122"/>
              </a:rPr>
              <a:t>（二）焚烧、摆放不易降解、污染环境的祭祀用品；</a:t>
            </a:r>
          </a:p>
          <a:p>
            <a:pPr algn="just"/>
            <a:r>
              <a:rPr lang="en-US" altLang="zh-CN" sz="1800" dirty="0" smtClean="0">
                <a:solidFill>
                  <a:schemeClr val="tx1"/>
                </a:solidFill>
                <a:latin typeface="宋体" pitchFamily="2" charset="-122"/>
                <a:ea typeface="宋体" pitchFamily="2" charset="-122"/>
              </a:rPr>
              <a:t>    </a:t>
            </a:r>
            <a:r>
              <a:rPr lang="zh-CN" altLang="zh-CN" sz="1800" dirty="0" smtClean="0">
                <a:solidFill>
                  <a:schemeClr val="tx1"/>
                </a:solidFill>
                <a:latin typeface="宋体" pitchFamily="2" charset="-122"/>
                <a:ea typeface="宋体" pitchFamily="2" charset="-122"/>
              </a:rPr>
              <a:t>（三）在办理丧事中搞封建迷信活动</a:t>
            </a:r>
            <a:r>
              <a:rPr lang="en-US" altLang="zh-CN" sz="1800" dirty="0" smtClean="0">
                <a:solidFill>
                  <a:schemeClr val="tx1"/>
                </a:solidFill>
                <a:latin typeface="宋体" pitchFamily="2" charset="-122"/>
                <a:ea typeface="宋体" pitchFamily="2" charset="-122"/>
              </a:rPr>
              <a:t>;</a:t>
            </a:r>
            <a:endParaRPr lang="zh-CN" altLang="zh-CN" sz="1800" dirty="0" smtClean="0">
              <a:solidFill>
                <a:schemeClr val="tx1"/>
              </a:solidFill>
              <a:latin typeface="宋体" pitchFamily="2" charset="-122"/>
              <a:ea typeface="宋体" pitchFamily="2" charset="-122"/>
            </a:endParaRPr>
          </a:p>
          <a:p>
            <a:pPr algn="just"/>
            <a:r>
              <a:rPr lang="en-US" altLang="zh-CN" sz="1800" dirty="0" smtClean="0">
                <a:solidFill>
                  <a:schemeClr val="tx1"/>
                </a:solidFill>
                <a:latin typeface="宋体" pitchFamily="2" charset="-122"/>
                <a:ea typeface="宋体" pitchFamily="2" charset="-122"/>
              </a:rPr>
              <a:t>    </a:t>
            </a:r>
            <a:r>
              <a:rPr lang="zh-CN" altLang="zh-CN" sz="1800" dirty="0" smtClean="0">
                <a:solidFill>
                  <a:schemeClr val="tx1"/>
                </a:solidFill>
                <a:latin typeface="宋体" pitchFamily="2" charset="-122"/>
                <a:ea typeface="宋体" pitchFamily="2" charset="-122"/>
              </a:rPr>
              <a:t>（四）在城区广场、道路、学校、医院等公共场所搭设灵棚、举行悼念仪式。</a:t>
            </a:r>
          </a:p>
          <a:p>
            <a:pPr algn="just"/>
            <a:r>
              <a:rPr lang="en-US" altLang="zh-CN" sz="1800" b="1" dirty="0" smtClean="0">
                <a:solidFill>
                  <a:schemeClr val="tx1"/>
                </a:solidFill>
                <a:latin typeface="宋体" pitchFamily="2" charset="-122"/>
                <a:ea typeface="宋体" pitchFamily="2" charset="-122"/>
              </a:rPr>
              <a:t>    </a:t>
            </a:r>
            <a:r>
              <a:rPr lang="zh-CN" altLang="zh-CN" sz="1800" b="1" dirty="0" smtClean="0">
                <a:solidFill>
                  <a:schemeClr val="tx1"/>
                </a:solidFill>
                <a:latin typeface="宋体" pitchFamily="2" charset="-122"/>
                <a:ea typeface="宋体" pitchFamily="2" charset="-122"/>
              </a:rPr>
              <a:t>第二十四条</a:t>
            </a:r>
            <a:r>
              <a:rPr lang="en-US" altLang="zh-CN" sz="1800" dirty="0" smtClean="0">
                <a:solidFill>
                  <a:schemeClr val="tx1"/>
                </a:solidFill>
                <a:latin typeface="宋体" pitchFamily="2" charset="-122"/>
                <a:ea typeface="宋体" pitchFamily="2" charset="-122"/>
              </a:rPr>
              <a:t>  </a:t>
            </a:r>
            <a:r>
              <a:rPr lang="zh-CN" altLang="zh-CN" sz="1800" dirty="0" smtClean="0">
                <a:solidFill>
                  <a:schemeClr val="tx1"/>
                </a:solidFill>
                <a:latin typeface="宋体" pitchFamily="2" charset="-122"/>
                <a:ea typeface="宋体" pitchFamily="2" charset="-122"/>
              </a:rPr>
              <a:t>单位和个人生产、销售丧葬用品，应当依法向市场监管部门注册登记、申领营业执照。</a:t>
            </a:r>
          </a:p>
          <a:p>
            <a:pPr algn="just"/>
            <a:r>
              <a:rPr lang="en-US" altLang="zh-CN" sz="1800" b="1" dirty="0" smtClean="0">
                <a:solidFill>
                  <a:schemeClr val="tx1"/>
                </a:solidFill>
                <a:latin typeface="宋体" pitchFamily="2" charset="-122"/>
                <a:ea typeface="宋体" pitchFamily="2" charset="-122"/>
              </a:rPr>
              <a:t>    </a:t>
            </a:r>
            <a:r>
              <a:rPr lang="zh-CN" altLang="zh-CN" sz="1800" b="1" dirty="0" smtClean="0">
                <a:solidFill>
                  <a:schemeClr val="tx1"/>
                </a:solidFill>
                <a:latin typeface="宋体" pitchFamily="2" charset="-122"/>
                <a:ea typeface="宋体" pitchFamily="2" charset="-122"/>
              </a:rPr>
              <a:t>第二十五条</a:t>
            </a:r>
            <a:r>
              <a:rPr lang="en-US" altLang="zh-CN" sz="1800" dirty="0" smtClean="0">
                <a:solidFill>
                  <a:schemeClr val="tx1"/>
                </a:solidFill>
                <a:latin typeface="宋体" pitchFamily="2" charset="-122"/>
                <a:ea typeface="宋体" pitchFamily="2" charset="-122"/>
              </a:rPr>
              <a:t>  </a:t>
            </a:r>
            <a:r>
              <a:rPr lang="zh-CN" altLang="zh-CN" sz="1800" dirty="0" smtClean="0">
                <a:solidFill>
                  <a:schemeClr val="tx1"/>
                </a:solidFill>
                <a:latin typeface="宋体" pitchFamily="2" charset="-122"/>
                <a:ea typeface="宋体" pitchFamily="2" charset="-122"/>
              </a:rPr>
              <a:t>从事殡葬服务的单位应当严格落实安全生产主体责任，遵守殡葬管理的各项规定，注重社会效益，加强内部规范化管理，改善服务条件，提高服务质量。</a:t>
            </a:r>
          </a:p>
          <a:p>
            <a:pPr algn="just"/>
            <a:r>
              <a:rPr lang="en-US" altLang="zh-CN" sz="1800" dirty="0" smtClean="0">
                <a:solidFill>
                  <a:schemeClr val="tx1"/>
                </a:solidFill>
                <a:latin typeface="宋体" pitchFamily="2" charset="-122"/>
                <a:ea typeface="宋体" pitchFamily="2" charset="-122"/>
              </a:rPr>
              <a:t>    </a:t>
            </a:r>
            <a:r>
              <a:rPr lang="zh-CN" altLang="zh-CN" sz="1800" dirty="0" smtClean="0">
                <a:solidFill>
                  <a:schemeClr val="tx1"/>
                </a:solidFill>
                <a:latin typeface="宋体" pitchFamily="2" charset="-122"/>
                <a:ea typeface="宋体" pitchFamily="2" charset="-122"/>
              </a:rPr>
              <a:t>禁止生产、销售不文明、不健康、不环保、不安全的丧葬用品。</a:t>
            </a:r>
          </a:p>
          <a:p>
            <a:pPr algn="just">
              <a:spcBef>
                <a:spcPct val="0"/>
              </a:spcBef>
              <a:buNone/>
            </a:pPr>
            <a:endParaRPr lang="zh-CN" altLang="zh-CN" sz="2800" dirty="0" smtClean="0">
              <a:solidFill>
                <a:schemeClr val="tx1"/>
              </a:solidFill>
              <a:latin typeface="宋体" pitchFamily="2" charset="-122"/>
              <a:ea typeface="宋体" pitchFamily="2" charset="-122"/>
            </a:endParaRPr>
          </a:p>
          <a:p>
            <a:pPr algn="just" fontAlgn="auto">
              <a:spcBef>
                <a:spcPct val="0"/>
              </a:spcBef>
              <a:buNone/>
            </a:pPr>
            <a:endParaRPr lang="zh-CN" altLang="en-US" sz="2900" spc="200" dirty="0">
              <a:solidFill>
                <a:schemeClr val="tx1"/>
              </a:solidFill>
              <a:uFillTx/>
              <a:latin typeface="宋体" pitchFamily="2" charset="-122"/>
              <a:ea typeface="宋体" pitchFamily="2" charset="-122"/>
              <a:sym typeface="Arial" panose="020B060402020202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30"/>
          <p:cNvSpPr txBox="1">
            <a:spLocks noGrp="1"/>
          </p:cNvSpPr>
          <p:nvPr>
            <p:ph idx="1"/>
            <p:custDataLst>
              <p:tags r:id="rId1"/>
            </p:custDataLst>
          </p:nvPr>
        </p:nvSpPr>
        <p:spPr bwMode="auto">
          <a:xfrm>
            <a:off x="1381092" y="1071546"/>
            <a:ext cx="9501254" cy="5715016"/>
          </a:xfrm>
          <a:prstGeom prst="rect">
            <a:avLst/>
          </a:prstGeom>
          <a:solidFill>
            <a:srgbClr val="FFC000"/>
          </a:solidFill>
          <a:ln w="9525">
            <a:solidFill>
              <a:schemeClr val="accent1"/>
            </a:solidFill>
            <a:miter lim="800000"/>
          </a:ln>
          <a:extLst>
            <a:ext uri="{909E8E84-426E-40DD-AFC4-6F175D3DCCD1}">
              <a14:hiddenFill xmlns="" xmlns:a14="http://schemas.microsoft.com/office/drawing/2010/main">
                <a:solidFill>
                  <a:srgbClr val="FFFFFF"/>
                </a:solidFill>
              </a14:hiddenFill>
            </a:ext>
          </a:extLst>
        </p:spPr>
        <p:style>
          <a:lnRef idx="2">
            <a:schemeClr val="accent2">
              <a:shade val="50000"/>
            </a:schemeClr>
          </a:lnRef>
          <a:fillRef idx="1">
            <a:schemeClr val="accent2"/>
          </a:fillRef>
          <a:effectRef idx="0">
            <a:schemeClr val="accent2"/>
          </a:effectRef>
          <a:fontRef idx="minor">
            <a:schemeClr val="lt1"/>
          </a:fontRef>
        </p:style>
        <p:txBody>
          <a:bodyPr wrap="square" lIns="91440" tIns="45720" rIns="91440" bIns="45720" anchor="ctr" anchorCtr="0">
            <a:normAutofit/>
          </a:bodyPr>
          <a:lstStyle/>
          <a:p>
            <a:pPr algn="ctr" fontAlgn="auto">
              <a:spcBef>
                <a:spcPct val="0"/>
              </a:spcBef>
              <a:buNone/>
            </a:pPr>
            <a:endParaRPr lang="en-US" altLang="zh-CN" sz="1800" spc="200" dirty="0" smtClean="0">
              <a:solidFill>
                <a:schemeClr val="tx1">
                  <a:lumMod val="85000"/>
                  <a:lumOff val="15000"/>
                </a:schemeClr>
              </a:solidFill>
              <a:latin typeface="黑体" pitchFamily="49" charset="-122"/>
              <a:ea typeface="黑体" pitchFamily="49" charset="-122"/>
              <a:sym typeface="Arial" panose="020B0604020202020204" pitchFamily="34" charset="0"/>
            </a:endParaRPr>
          </a:p>
          <a:p>
            <a:pPr algn="ctr" fontAlgn="auto">
              <a:spcBef>
                <a:spcPct val="0"/>
              </a:spcBef>
              <a:buNone/>
            </a:pPr>
            <a:r>
              <a:rPr lang="zh-CN" altLang="en-US" sz="1800" spc="200" dirty="0" smtClean="0">
                <a:solidFill>
                  <a:schemeClr val="tx1">
                    <a:lumMod val="85000"/>
                    <a:lumOff val="15000"/>
                  </a:schemeClr>
                </a:solidFill>
                <a:latin typeface="黑体" pitchFamily="49" charset="-122"/>
                <a:ea typeface="黑体" pitchFamily="49" charset="-122"/>
                <a:sym typeface="Arial" panose="020B0604020202020204" pitchFamily="34" charset="0"/>
              </a:rPr>
              <a:t>第五章  法律责任</a:t>
            </a:r>
            <a:endParaRPr lang="en-US" altLang="zh-CN" sz="1800" spc="200" dirty="0" smtClean="0">
              <a:solidFill>
                <a:schemeClr val="tx1">
                  <a:lumMod val="85000"/>
                  <a:lumOff val="15000"/>
                </a:schemeClr>
              </a:solidFill>
              <a:latin typeface="黑体" pitchFamily="49" charset="-122"/>
              <a:ea typeface="黑体" pitchFamily="49" charset="-122"/>
              <a:sym typeface="Arial" panose="020B0604020202020204" pitchFamily="34" charset="0"/>
            </a:endParaRPr>
          </a:p>
          <a:p>
            <a:pPr algn="just">
              <a:spcBef>
                <a:spcPct val="0"/>
              </a:spcBef>
              <a:buNone/>
            </a:pPr>
            <a:r>
              <a:rPr lang="en-US" altLang="zh-CN" sz="1800" dirty="0" smtClean="0">
                <a:solidFill>
                  <a:schemeClr val="tx1"/>
                </a:solidFill>
                <a:latin typeface="宋体" pitchFamily="2" charset="-122"/>
                <a:ea typeface="宋体" pitchFamily="2" charset="-122"/>
              </a:rPr>
              <a:t>        </a:t>
            </a:r>
          </a:p>
          <a:p>
            <a:r>
              <a:rPr lang="en-US" altLang="zh-CN" sz="1800" b="1" dirty="0" smtClean="0">
                <a:solidFill>
                  <a:schemeClr val="tx1"/>
                </a:solidFill>
                <a:latin typeface="宋体" pitchFamily="2" charset="-122"/>
                <a:ea typeface="宋体" pitchFamily="2" charset="-122"/>
              </a:rPr>
              <a:t>    </a:t>
            </a:r>
            <a:r>
              <a:rPr lang="zh-CN" altLang="zh-CN" sz="1800" b="1" dirty="0" smtClean="0">
                <a:solidFill>
                  <a:schemeClr val="tx1"/>
                </a:solidFill>
                <a:latin typeface="宋体" pitchFamily="2" charset="-122"/>
                <a:ea typeface="宋体" pitchFamily="2" charset="-122"/>
              </a:rPr>
              <a:t>第二十六条</a:t>
            </a:r>
            <a:r>
              <a:rPr lang="en-US" altLang="zh-CN" sz="1800" dirty="0" smtClean="0">
                <a:solidFill>
                  <a:schemeClr val="tx1"/>
                </a:solidFill>
                <a:latin typeface="宋体" pitchFamily="2" charset="-122"/>
                <a:ea typeface="宋体" pitchFamily="2" charset="-122"/>
              </a:rPr>
              <a:t>  </a:t>
            </a:r>
            <a:r>
              <a:rPr lang="zh-CN" altLang="zh-CN" sz="1800" dirty="0" smtClean="0">
                <a:solidFill>
                  <a:schemeClr val="tx1"/>
                </a:solidFill>
                <a:latin typeface="宋体" pitchFamily="2" charset="-122"/>
                <a:ea typeface="宋体" pitchFamily="2" charset="-122"/>
              </a:rPr>
              <a:t>违反本实施办法的行为，依据国务院《殡葬管理条例》《甘肃省殡葬管理办法》《甘肃省公墓管理暂行办法》等有关规定处理。</a:t>
            </a:r>
            <a:endParaRPr lang="en-US" altLang="zh-CN" sz="1800" dirty="0" smtClean="0">
              <a:solidFill>
                <a:schemeClr val="tx1"/>
              </a:solidFill>
              <a:latin typeface="宋体" pitchFamily="2" charset="-122"/>
              <a:ea typeface="宋体" pitchFamily="2" charset="-122"/>
            </a:endParaRPr>
          </a:p>
          <a:p>
            <a:r>
              <a:rPr lang="zh-CN" altLang="en-US" sz="1800" spc="200" dirty="0" smtClean="0">
                <a:solidFill>
                  <a:schemeClr val="tx1">
                    <a:lumMod val="85000"/>
                    <a:lumOff val="15000"/>
                  </a:schemeClr>
                </a:solidFill>
                <a:latin typeface="黑体" pitchFamily="49" charset="-122"/>
                <a:ea typeface="黑体" pitchFamily="49" charset="-122"/>
                <a:sym typeface="Arial" panose="020B0604020202020204" pitchFamily="34" charset="0"/>
              </a:rPr>
              <a:t>                        </a:t>
            </a:r>
            <a:endParaRPr lang="en-US" altLang="zh-CN" sz="1800" spc="200" dirty="0" smtClean="0">
              <a:solidFill>
                <a:schemeClr val="tx1">
                  <a:lumMod val="85000"/>
                  <a:lumOff val="15000"/>
                </a:schemeClr>
              </a:solidFill>
              <a:latin typeface="黑体" pitchFamily="49" charset="-122"/>
              <a:ea typeface="黑体" pitchFamily="49" charset="-122"/>
              <a:sym typeface="Arial" panose="020B0604020202020204" pitchFamily="34" charset="0"/>
            </a:endParaRPr>
          </a:p>
          <a:p>
            <a:r>
              <a:rPr lang="en-US" altLang="zh-CN" sz="1800" spc="200" dirty="0" smtClean="0">
                <a:solidFill>
                  <a:schemeClr val="tx1">
                    <a:lumMod val="85000"/>
                    <a:lumOff val="15000"/>
                  </a:schemeClr>
                </a:solidFill>
                <a:latin typeface="黑体" pitchFamily="49" charset="-122"/>
                <a:ea typeface="黑体" pitchFamily="49" charset="-122"/>
                <a:sym typeface="Arial" panose="020B0604020202020204" pitchFamily="34" charset="0"/>
              </a:rPr>
              <a:t>                       </a:t>
            </a:r>
          </a:p>
          <a:p>
            <a:r>
              <a:rPr lang="en-US" altLang="zh-CN" sz="1800" spc="200" dirty="0" smtClean="0">
                <a:solidFill>
                  <a:schemeClr val="tx1">
                    <a:lumMod val="85000"/>
                    <a:lumOff val="15000"/>
                  </a:schemeClr>
                </a:solidFill>
                <a:latin typeface="黑体" pitchFamily="49" charset="-122"/>
                <a:ea typeface="黑体" pitchFamily="49" charset="-122"/>
                <a:sym typeface="Arial" panose="020B0604020202020204" pitchFamily="34" charset="0"/>
              </a:rPr>
              <a:t>                        </a:t>
            </a:r>
            <a:r>
              <a:rPr lang="zh-CN" altLang="en-US" sz="1800" spc="200" dirty="0" smtClean="0">
                <a:solidFill>
                  <a:schemeClr val="tx1">
                    <a:lumMod val="85000"/>
                    <a:lumOff val="15000"/>
                  </a:schemeClr>
                </a:solidFill>
                <a:latin typeface="黑体" pitchFamily="49" charset="-122"/>
                <a:ea typeface="黑体" pitchFamily="49" charset="-122"/>
                <a:sym typeface="Arial" panose="020B0604020202020204" pitchFamily="34" charset="0"/>
              </a:rPr>
              <a:t>第六章  附则</a:t>
            </a:r>
            <a:endParaRPr lang="en-US" altLang="zh-CN" sz="1800" spc="200" dirty="0" smtClean="0">
              <a:solidFill>
                <a:schemeClr val="tx1">
                  <a:lumMod val="85000"/>
                  <a:lumOff val="15000"/>
                </a:schemeClr>
              </a:solidFill>
              <a:latin typeface="黑体" pitchFamily="49" charset="-122"/>
              <a:ea typeface="黑体" pitchFamily="49" charset="-122"/>
              <a:sym typeface="Arial" panose="020B0604020202020204" pitchFamily="34" charset="0"/>
            </a:endParaRPr>
          </a:p>
          <a:p>
            <a:r>
              <a:rPr lang="en-US" altLang="zh-CN" sz="1800" b="1" dirty="0" smtClean="0">
                <a:solidFill>
                  <a:schemeClr val="tx1"/>
                </a:solidFill>
                <a:latin typeface="宋体" pitchFamily="2" charset="-122"/>
                <a:ea typeface="宋体" pitchFamily="2" charset="-122"/>
              </a:rPr>
              <a:t>    </a:t>
            </a:r>
          </a:p>
          <a:p>
            <a:r>
              <a:rPr lang="en-US" altLang="zh-CN" sz="1800" b="1" dirty="0" smtClean="0">
                <a:solidFill>
                  <a:schemeClr val="tx1"/>
                </a:solidFill>
                <a:latin typeface="宋体" pitchFamily="2" charset="-122"/>
                <a:ea typeface="宋体" pitchFamily="2" charset="-122"/>
              </a:rPr>
              <a:t>    </a:t>
            </a:r>
            <a:r>
              <a:rPr lang="zh-CN" altLang="zh-CN" sz="1800" b="1" dirty="0" smtClean="0">
                <a:solidFill>
                  <a:schemeClr val="tx1"/>
                </a:solidFill>
                <a:latin typeface="宋体" pitchFamily="2" charset="-122"/>
                <a:ea typeface="宋体" pitchFamily="2" charset="-122"/>
              </a:rPr>
              <a:t>第二十七条</a:t>
            </a:r>
            <a:r>
              <a:rPr lang="en-US" altLang="zh-CN" sz="1800" dirty="0" smtClean="0">
                <a:solidFill>
                  <a:schemeClr val="tx1"/>
                </a:solidFill>
                <a:latin typeface="宋体" pitchFamily="2" charset="-122"/>
                <a:ea typeface="宋体" pitchFamily="2" charset="-122"/>
              </a:rPr>
              <a:t>  </a:t>
            </a:r>
            <a:r>
              <a:rPr lang="zh-CN" altLang="zh-CN" sz="1800" dirty="0" smtClean="0">
                <a:solidFill>
                  <a:schemeClr val="tx1"/>
                </a:solidFill>
                <a:latin typeface="宋体" pitchFamily="2" charset="-122"/>
                <a:ea typeface="宋体" pitchFamily="2" charset="-122"/>
              </a:rPr>
              <a:t>本实施办法自印发之日起施行。</a:t>
            </a:r>
          </a:p>
          <a:p>
            <a:endParaRPr lang="zh-CN" altLang="zh-CN" sz="1800" dirty="0" smtClean="0">
              <a:solidFill>
                <a:schemeClr val="tx1"/>
              </a:solidFill>
              <a:latin typeface="宋体" pitchFamily="2" charset="-122"/>
              <a:ea typeface="宋体" pitchFamily="2" charset="-122"/>
            </a:endParaRPr>
          </a:p>
          <a:p>
            <a:pPr algn="just" fontAlgn="auto">
              <a:spcBef>
                <a:spcPct val="0"/>
              </a:spcBef>
              <a:buNone/>
            </a:pPr>
            <a:endParaRPr lang="zh-CN" altLang="en-US" sz="2900" spc="200" dirty="0">
              <a:solidFill>
                <a:schemeClr val="tx1"/>
              </a:solidFill>
              <a:uFillTx/>
              <a:latin typeface="宋体" pitchFamily="2" charset="-122"/>
              <a:ea typeface="宋体" pitchFamily="2" charset="-122"/>
              <a:sym typeface="Arial" panose="020B0604020202020204" pitchFamily="34"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18864"/>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4.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SLIDE_BACKGROUND_TYPE" val="bottomTop"/>
  <p:tag name="KSO_WM_SLIDE_BK_DARK_LIGHT" val="2"/>
  <p:tag name="KSO_WM_UNIT_BK_DARK_LIGHT" val="2"/>
</p:tagLst>
</file>

<file path=ppt/tags/tag1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1.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2.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3.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4.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5.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Lst>
</file>

<file path=ppt/tags/tag1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Lst>
</file>

<file path=ppt/tags/tag1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Lst>
</file>

<file path=ppt/tags/tag1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Lst>
</file>

<file path=ppt/tags/tag1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Lst>
</file>

<file path=ppt/tags/tag1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Lst>
</file>

<file path=ppt/tags/tag1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Lst>
</file>

<file path=ppt/tags/tag1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SLIDE_BACKGROUND_TYPE" val="belt"/>
  <p:tag name="KSO_WM_SLIDE_BK_DARK_LIGHT" val="2"/>
  <p:tag name="KSO_WM_UNIT_BK_DARK_LIGHT" val="2"/>
</p:tagLst>
</file>

<file path=ppt/tags/tag1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1.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2.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3.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4.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5.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6.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7.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206033"/>
  <p:tag name="KSO_WM_TEMPLATE_SUBCATEGORY" val="0"/>
  <p:tag name="KSO_WM_TEMPLATE_MASTER_TYPE" val="1"/>
  <p:tag name="KSO_WM_TEMPLATE_COLOR_TYPE" val="1"/>
  <p:tag name="KSO_WM_TEMPLATE_MASTER_THUMB_INDEX" val="12"/>
  <p:tag name="KSO_WM_TEMPLATE_THUMBS_INDEX" val="1、4、7、9、11、13、14、15、16、19、22、23、24"/>
</p:tagLst>
</file>

<file path=ppt/tags/tag149.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D" val="_1*y*1"/>
  <p:tag name="KSO_WM_UNIT_TYPE" val="y"/>
  <p:tag name="KSO_WM_UNIT_INDEX" val="1"/>
  <p:tag name="KSO_WM_SLIDE_BACKGROUND_MASK_FLAG" val="1"/>
</p:tagLst>
</file>

<file path=ppt/tags/tag1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D" val="_11**"/>
</p:tagLst>
</file>

<file path=ppt/tags/tag1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84.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85.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0.xml><?xml version="1.0" encoding="utf-8"?>
<p:tagLst xmlns:a="http://schemas.openxmlformats.org/drawingml/2006/main" xmlns:r="http://schemas.openxmlformats.org/officeDocument/2006/relationships" xmlns:p="http://schemas.openxmlformats.org/presentationml/2006/main">
  <p:tag name="KSO_WM_UNIT_TYPE" val="i"/>
  <p:tag name="KSO_WM_UNIT_SUBTYPE" val="h"/>
  <p:tag name="KSO_WM_SLIDE_BACKGROUND_TYPE" val="frame"/>
  <p:tag name="KSO_WM_SLIDE_BK_DARK_LIGHT" val="2"/>
  <p:tag name="KSO_WM_UNIT_HIGHLIGHT" val="0"/>
  <p:tag name="KSO_WM_UNIT_COMPATIBLE" val="0"/>
  <p:tag name="KSO_WM_UNIT_DIAGRAM_ISNUMVISUAL" val="0"/>
  <p:tag name="KSO_WM_UNIT_DIAGRAM_ISREFERUNIT" val="0"/>
  <p:tag name="KSO_WM_UNIT_INDEX" val="0"/>
  <p:tag name="KSO_WM_UNIT_ID" val="_13*i*0"/>
  <p:tag name="KSO_WM_UNIT_BK_DARK_LIGHT" val="2"/>
  <p:tag name="KSO_WM_UNIT_LAYERLEVEL" val="1"/>
  <p:tag name="KSO_WM_TAG_VERSION" val="1.0"/>
  <p:tag name="KSO_WM_BEAUTIFY_FLAG" val="#wm#"/>
</p:tagLst>
</file>

<file path=ppt/tags/tag191.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92.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98.xml><?xml version="1.0" encoding="utf-8"?>
<p:tagLst xmlns:a="http://schemas.openxmlformats.org/drawingml/2006/main" xmlns:r="http://schemas.openxmlformats.org/officeDocument/2006/relationships" xmlns:p="http://schemas.openxmlformats.org/presentationml/2006/main">
  <p:tag name="KSO_WM_UNIT_TYPE" val="i"/>
  <p:tag name="KSO_WM_UNIT_SUBTYPE" val="h"/>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NDEX" val="0"/>
  <p:tag name="KSO_WM_UNIT_ID" val="_14*i*0"/>
  <p:tag name="KSO_WM_UNIT_BK_DARK_LIGHT" val="2"/>
  <p:tag name="KSO_WM_UNIT_LAYERLEVEL" val="1"/>
  <p:tag name="KSO_WM_TAG_VERSION" val="1.0"/>
  <p:tag name="KSO_WM_BEAUTIFY_FLAG" val="#wm#"/>
</p:tagLst>
</file>

<file path=ppt/tags/tag199.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18864"/>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06.xml><?xml version="1.0" encoding="utf-8"?>
<p:tagLst xmlns:a="http://schemas.openxmlformats.org/drawingml/2006/main" xmlns:r="http://schemas.openxmlformats.org/officeDocument/2006/relationships" xmlns:p="http://schemas.openxmlformats.org/presentationml/2006/main">
  <p:tag name="KSO_WM_UNIT_TYPE" val="i"/>
  <p:tag name="KSO_WM_UNIT_SUBTYPE" val="h"/>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NDEX" val="0"/>
  <p:tag name="KSO_WM_UNIT_ID" val="_15*i*0"/>
  <p:tag name="KSO_WM_UNIT_BK_DARK_LIGHT" val="2"/>
  <p:tag name="KSO_WM_UNIT_LAYERLEVEL" val="1"/>
  <p:tag name="KSO_WM_TAG_VERSION" val="1.0"/>
  <p:tag name="KSO_WM_BEAUTIFY_FLAG" val="#wm#"/>
</p:tagLst>
</file>

<file path=ppt/tags/tag207.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08.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15.xml><?xml version="1.0" encoding="utf-8"?>
<p:tagLst xmlns:a="http://schemas.openxmlformats.org/drawingml/2006/main" xmlns:r="http://schemas.openxmlformats.org/officeDocument/2006/relationships" xmlns:p="http://schemas.openxmlformats.org/presentationml/2006/main">
  <p:tag name="KSO_WM_UNIT_TYPE" val="i"/>
  <p:tag name="KSO_WM_UNIT_SUBTYPE" val="h"/>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NDEX" val="0"/>
  <p:tag name="KSO_WM_UNIT_ID" val="_16*i*0"/>
  <p:tag name="KSO_WM_UNIT_BK_DARK_LIGHT" val="2"/>
  <p:tag name="KSO_WM_UNIT_LAYERLEVEL" val="1"/>
  <p:tag name="KSO_WM_TAG_VERSION" val="1.0"/>
  <p:tag name="KSO_WM_BEAUTIFY_FLAG" val="#wm#"/>
</p:tagLst>
</file>

<file path=ppt/tags/tag216.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17.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24.xml><?xml version="1.0" encoding="utf-8"?>
<p:tagLst xmlns:a="http://schemas.openxmlformats.org/drawingml/2006/main" xmlns:r="http://schemas.openxmlformats.org/officeDocument/2006/relationships" xmlns:p="http://schemas.openxmlformats.org/presentationml/2006/main">
  <p:tag name="KSO_WM_UNIT_TYPE" val="i"/>
  <p:tag name="KSO_WM_UNIT_SUBTYPE" val="h"/>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NDEX" val="0"/>
  <p:tag name="KSO_WM_UNIT_ID" val="_17*i*0"/>
  <p:tag name="KSO_WM_UNIT_BK_DARK_LIGHT" val="2"/>
  <p:tag name="KSO_WM_UNIT_LAYERLEVEL" val="1"/>
  <p:tag name="KSO_WM_TAG_VERSION" val="1.0"/>
  <p:tag name="KSO_WM_BEAUTIFY_FLAG" val="#wm#"/>
</p:tagLst>
</file>

<file path=ppt/tags/tag225.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26.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35.xml><?xml version="1.0" encoding="utf-8"?>
<p:tagLst xmlns:a="http://schemas.openxmlformats.org/drawingml/2006/main" xmlns:r="http://schemas.openxmlformats.org/officeDocument/2006/relationships" xmlns:p="http://schemas.openxmlformats.org/presentationml/2006/main">
  <p:tag name="KSO_WM_UNIT_TYPE" val="i"/>
  <p:tag name="KSO_WM_UNIT_SUBTYPE" val="h"/>
  <p:tag name="KSO_WM_SLIDE_BACKGROUND_TYPE" val="belt"/>
  <p:tag name="KSO_WM_SLIDE_BK_DARK_LIGHT" val="2"/>
  <p:tag name="KSO_WM_UNIT_HIGHLIGHT" val="0"/>
  <p:tag name="KSO_WM_UNIT_COMPATIBLE" val="0"/>
  <p:tag name="KSO_WM_UNIT_DIAGRAM_ISNUMVISUAL" val="0"/>
  <p:tag name="KSO_WM_UNIT_DIAGRAM_ISREFERUNIT" val="0"/>
  <p:tag name="KSO_WM_UNIT_INDEX" val="0"/>
  <p:tag name="KSO_WM_UNIT_ID" val="_18*i*0"/>
  <p:tag name="KSO_WM_UNIT_BK_DARK_LIGHT" val="2"/>
  <p:tag name="KSO_WM_UNIT_LAYERLEVEL" val="1"/>
  <p:tag name="KSO_WM_TAG_VERSION" val="1.0"/>
  <p:tag name="KSO_WM_BEAUTIFY_FLAG" val="#wm#"/>
</p:tagLst>
</file>

<file path=ppt/tags/tag236.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37.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43.xml><?xml version="1.0" encoding="utf-8"?>
<p:tagLst xmlns:a="http://schemas.openxmlformats.org/drawingml/2006/main" xmlns:r="http://schemas.openxmlformats.org/officeDocument/2006/relationships" xmlns:p="http://schemas.openxmlformats.org/presentationml/2006/main">
  <p:tag name="KSO_WM_UNIT_ISCONTENTSTITLE" val="0"/>
  <p:tag name="KSO_WM_UNIT_COLOR_SCHEME_SHAPE_ID" val="32"/>
  <p:tag name="KSO_WM_UNIT_COLOR_SCHEME_PARENT_PAGE" val="0_4"/>
  <p:tag name="KSO_WM_UNIT_NOCLEAR" val="0"/>
  <p:tag name="KSO_WM_UNIT_VALUE" val="22"/>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LAYERLEVEL" val="1_1_1"/>
  <p:tag name="KSO_WM_TAG_VERSION" val="1.0"/>
  <p:tag name="KSO_WM_BEAUTIFY_FLAG" val="#wm#"/>
  <p:tag name="KSO_WM_UNIT_PRESET_TEXT" val="单击此处添加标题内容，文字是您思想的提炼"/>
  <p:tag name="KSO_WM_TEMPLATE_CATEGORY" val="custom"/>
  <p:tag name="KSO_WM_TEMPLATE_INDEX" val="20206032"/>
  <p:tag name="KSO_WM_UNIT_ID" val="custom20206032_4*l_h_f*1_1_1"/>
  <p:tag name="KSO_WM_UNIT_SUBTYPE" val="a"/>
  <p:tag name="KSO_WM_UNIT_TEXT_FILL_FORE_SCHEMECOLOR_INDEX" val="13"/>
  <p:tag name="KSO_WM_UNIT_TEXT_FILL_TYPE" val="1"/>
  <p:tag name="KSO_WM_UNIT_USESOURCEFORMAT_APPLY" val="1"/>
</p:tagLst>
</file>

<file path=ppt/tags/tag244.xml><?xml version="1.0" encoding="utf-8"?>
<p:tagLst xmlns:a="http://schemas.openxmlformats.org/drawingml/2006/main" xmlns:r="http://schemas.openxmlformats.org/officeDocument/2006/relationships" xmlns:p="http://schemas.openxmlformats.org/presentationml/2006/main">
  <p:tag name="KSO_WM_UNIT_ISCONTENTSTITLE" val="0"/>
  <p:tag name="KSO_WM_UNIT_COLOR_SCHEME_SHAPE_ID" val="32"/>
  <p:tag name="KSO_WM_UNIT_COLOR_SCHEME_PARENT_PAGE" val="0_4"/>
  <p:tag name="KSO_WM_UNIT_NOCLEAR" val="0"/>
  <p:tag name="KSO_WM_UNIT_VALUE" val="22"/>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LAYERLEVEL" val="1_1_1"/>
  <p:tag name="KSO_WM_TAG_VERSION" val="1.0"/>
  <p:tag name="KSO_WM_BEAUTIFY_FLAG" val="#wm#"/>
  <p:tag name="KSO_WM_UNIT_PRESET_TEXT" val="单击此处添加标题内容，文字是您思想的提炼"/>
  <p:tag name="KSO_WM_TEMPLATE_CATEGORY" val="custom"/>
  <p:tag name="KSO_WM_TEMPLATE_INDEX" val="20206032"/>
  <p:tag name="KSO_WM_UNIT_ID" val="custom20206032_4*l_h_f*1_1_1"/>
  <p:tag name="KSO_WM_UNIT_SUBTYPE" val="a"/>
  <p:tag name="KSO_WM_UNIT_TEXT_FILL_FORE_SCHEMECOLOR_INDEX" val="13"/>
  <p:tag name="KSO_WM_UNIT_TEXT_FILL_TYPE" val="1"/>
  <p:tag name="KSO_WM_UNIT_USESOURCEFORMAT_APPLY" val="1"/>
</p:tagLst>
</file>

<file path=ppt/tags/tag245.xml><?xml version="1.0" encoding="utf-8"?>
<p:tagLst xmlns:a="http://schemas.openxmlformats.org/drawingml/2006/main" xmlns:r="http://schemas.openxmlformats.org/officeDocument/2006/relationships" xmlns:p="http://schemas.openxmlformats.org/presentationml/2006/main">
  <p:tag name="KSO_WM_UNIT_ISCONTENTSTITLE" val="0"/>
  <p:tag name="KSO_WM_UNIT_COLOR_SCHEME_SHAPE_ID" val="32"/>
  <p:tag name="KSO_WM_UNIT_COLOR_SCHEME_PARENT_PAGE" val="0_4"/>
  <p:tag name="KSO_WM_UNIT_NOCLEAR" val="0"/>
  <p:tag name="KSO_WM_UNIT_VALUE" val="22"/>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LAYERLEVEL" val="1_1_1"/>
  <p:tag name="KSO_WM_TAG_VERSION" val="1.0"/>
  <p:tag name="KSO_WM_BEAUTIFY_FLAG" val="#wm#"/>
  <p:tag name="KSO_WM_UNIT_PRESET_TEXT" val="单击此处添加标题内容，文字是您思想的提炼"/>
  <p:tag name="KSO_WM_TEMPLATE_CATEGORY" val="custom"/>
  <p:tag name="KSO_WM_TEMPLATE_INDEX" val="20206032"/>
  <p:tag name="KSO_WM_UNIT_ID" val="custom20206032_4*l_h_f*1_1_1"/>
  <p:tag name="KSO_WM_UNIT_SUBTYPE" val="a"/>
  <p:tag name="KSO_WM_UNIT_TEXT_FILL_FORE_SCHEMECOLOR_INDEX" val="13"/>
  <p:tag name="KSO_WM_UNIT_TEXT_FILL_TYPE" val="1"/>
  <p:tag name="KSO_WM_UNIT_USESOURCEFORMAT_APPLY" val="1"/>
</p:tagLst>
</file>

<file path=ppt/tags/tag246.xml><?xml version="1.0" encoding="utf-8"?>
<p:tagLst xmlns:a="http://schemas.openxmlformats.org/drawingml/2006/main" xmlns:r="http://schemas.openxmlformats.org/officeDocument/2006/relationships" xmlns:p="http://schemas.openxmlformats.org/presentationml/2006/main">
  <p:tag name="KSO_WM_UNIT_ISCONTENTSTITLE" val="0"/>
  <p:tag name="KSO_WM_UNIT_COLOR_SCHEME_SHAPE_ID" val="32"/>
  <p:tag name="KSO_WM_UNIT_COLOR_SCHEME_PARENT_PAGE" val="0_4"/>
  <p:tag name="KSO_WM_UNIT_NOCLEAR" val="0"/>
  <p:tag name="KSO_WM_UNIT_VALUE" val="22"/>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LAYERLEVEL" val="1_1_1"/>
  <p:tag name="KSO_WM_TAG_VERSION" val="1.0"/>
  <p:tag name="KSO_WM_BEAUTIFY_FLAG" val="#wm#"/>
  <p:tag name="KSO_WM_UNIT_PRESET_TEXT" val="单击此处添加标题内容，文字是您思想的提炼"/>
  <p:tag name="KSO_WM_TEMPLATE_CATEGORY" val="custom"/>
  <p:tag name="KSO_WM_TEMPLATE_INDEX" val="20206032"/>
  <p:tag name="KSO_WM_UNIT_ID" val="custom20206032_4*l_h_f*1_1_1"/>
  <p:tag name="KSO_WM_UNIT_SUBTYPE" val="a"/>
  <p:tag name="KSO_WM_UNIT_TEXT_FILL_FORE_SCHEMECOLOR_INDEX" val="13"/>
  <p:tag name="KSO_WM_UNIT_TEXT_FILL_TYPE" val="1"/>
  <p:tag name="KSO_WM_UNIT_USESOURCEFORMAT_APPLY" val="1"/>
</p:tagLst>
</file>

<file path=ppt/tags/tag247.xml><?xml version="1.0" encoding="utf-8"?>
<p:tagLst xmlns:a="http://schemas.openxmlformats.org/drawingml/2006/main" xmlns:r="http://schemas.openxmlformats.org/officeDocument/2006/relationships" xmlns:p="http://schemas.openxmlformats.org/presentationml/2006/main">
  <p:tag name="KSO_WM_UNIT_ISCONTENTSTITLE" val="0"/>
  <p:tag name="KSO_WM_UNIT_COLOR_SCHEME_SHAPE_ID" val="32"/>
  <p:tag name="KSO_WM_UNIT_COLOR_SCHEME_PARENT_PAGE" val="0_4"/>
  <p:tag name="KSO_WM_UNIT_NOCLEAR" val="0"/>
  <p:tag name="KSO_WM_UNIT_VALUE" val="22"/>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LAYERLEVEL" val="1_1_1"/>
  <p:tag name="KSO_WM_TAG_VERSION" val="1.0"/>
  <p:tag name="KSO_WM_BEAUTIFY_FLAG" val="#wm#"/>
  <p:tag name="KSO_WM_UNIT_PRESET_TEXT" val="单击此处添加标题内容，文字是您思想的提炼"/>
  <p:tag name="KSO_WM_TEMPLATE_CATEGORY" val="custom"/>
  <p:tag name="KSO_WM_TEMPLATE_INDEX" val="20206032"/>
  <p:tag name="KSO_WM_UNIT_ID" val="custom20206032_4*l_h_f*1_1_1"/>
  <p:tag name="KSO_WM_UNIT_SUBTYPE" val="a"/>
  <p:tag name="KSO_WM_UNIT_TEXT_FILL_FORE_SCHEMECOLOR_INDEX" val="13"/>
  <p:tag name="KSO_WM_UNIT_TEXT_FILL_TYPE" val="1"/>
  <p:tag name="KSO_WM_UNIT_USESOURCEFORMAT_APPLY" val="1"/>
</p:tagLst>
</file>

<file path=ppt/tags/tag248.xml><?xml version="1.0" encoding="utf-8"?>
<p:tagLst xmlns:a="http://schemas.openxmlformats.org/drawingml/2006/main" xmlns:r="http://schemas.openxmlformats.org/officeDocument/2006/relationships" xmlns:p="http://schemas.openxmlformats.org/presentationml/2006/main">
  <p:tag name="KSO_WM_UNIT_ISCONTENTSTITLE" val="0"/>
  <p:tag name="KSO_WM_UNIT_COLOR_SCHEME_SHAPE_ID" val="32"/>
  <p:tag name="KSO_WM_UNIT_COLOR_SCHEME_PARENT_PAGE" val="0_4"/>
  <p:tag name="KSO_WM_UNIT_NOCLEAR" val="0"/>
  <p:tag name="KSO_WM_UNIT_VALUE" val="22"/>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LAYERLEVEL" val="1_1_1"/>
  <p:tag name="KSO_WM_TAG_VERSION" val="1.0"/>
  <p:tag name="KSO_WM_BEAUTIFY_FLAG" val="#wm#"/>
  <p:tag name="KSO_WM_UNIT_PRESET_TEXT" val="单击此处添加标题内容，文字是您思想的提炼"/>
  <p:tag name="KSO_WM_TEMPLATE_CATEGORY" val="custom"/>
  <p:tag name="KSO_WM_TEMPLATE_INDEX" val="20206032"/>
  <p:tag name="KSO_WM_UNIT_ID" val="custom20206032_4*l_h_f*1_1_1"/>
  <p:tag name="KSO_WM_UNIT_SUBTYPE" val="a"/>
  <p:tag name="KSO_WM_UNIT_TEXT_FILL_FORE_SCHEMECOLOR_INDEX" val="13"/>
  <p:tag name="KSO_WM_UNIT_TEXT_FILL_TYPE" val="1"/>
  <p:tag name="KSO_WM_UNIT_USESOURCEFORMAT_APPLY" val="1"/>
</p:tagLst>
</file>

<file path=ppt/tags/tag249.xml><?xml version="1.0" encoding="utf-8"?>
<p:tagLst xmlns:a="http://schemas.openxmlformats.org/drawingml/2006/main" xmlns:r="http://schemas.openxmlformats.org/officeDocument/2006/relationships" xmlns:p="http://schemas.openxmlformats.org/presentationml/2006/main">
  <p:tag name="KSO_WM_UNIT_ISCONTENTSTITLE" val="0"/>
  <p:tag name="KSO_WM_UNIT_COLOR_SCHEME_SHAPE_ID" val="32"/>
  <p:tag name="KSO_WM_UNIT_COLOR_SCHEME_PARENT_PAGE" val="0_4"/>
  <p:tag name="KSO_WM_UNIT_NOCLEAR" val="0"/>
  <p:tag name="KSO_WM_UNIT_VALUE" val="22"/>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LAYERLEVEL" val="1_1_1"/>
  <p:tag name="KSO_WM_TAG_VERSION" val="1.0"/>
  <p:tag name="KSO_WM_BEAUTIFY_FLAG" val="#wm#"/>
  <p:tag name="KSO_WM_UNIT_PRESET_TEXT" val="单击此处添加标题内容，文字是您思想的提炼"/>
  <p:tag name="KSO_WM_TEMPLATE_CATEGORY" val="custom"/>
  <p:tag name="KSO_WM_TEMPLATE_INDEX" val="20206032"/>
  <p:tag name="KSO_WM_UNIT_ID" val="custom20206032_4*l_h_f*1_1_1"/>
  <p:tag name="KSO_WM_UNIT_SUBTYPE" val="a"/>
  <p:tag name="KSO_WM_UNIT_TEXT_FILL_FORE_SCHEMECOLOR_INDEX" val="13"/>
  <p:tag name="KSO_WM_UNIT_TEXT_FILL_TYPE" val="1"/>
  <p:tag name="KSO_WM_UNIT_USESOURCEFORMAT_APPLY" val="1"/>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0.xml><?xml version="1.0" encoding="utf-8"?>
<p:tagLst xmlns:a="http://schemas.openxmlformats.org/drawingml/2006/main" xmlns:r="http://schemas.openxmlformats.org/officeDocument/2006/relationships" xmlns:p="http://schemas.openxmlformats.org/presentationml/2006/main">
  <p:tag name="KSO_WM_UNIT_ISCONTENTSTITLE" val="0"/>
  <p:tag name="KSO_WM_UNIT_COLOR_SCHEME_SHAPE_ID" val="32"/>
  <p:tag name="KSO_WM_UNIT_COLOR_SCHEME_PARENT_PAGE" val="0_4"/>
  <p:tag name="KSO_WM_UNIT_NOCLEAR" val="0"/>
  <p:tag name="KSO_WM_UNIT_VALUE" val="22"/>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LAYERLEVEL" val="1_1_1"/>
  <p:tag name="KSO_WM_TAG_VERSION" val="1.0"/>
  <p:tag name="KSO_WM_BEAUTIFY_FLAG" val="#wm#"/>
  <p:tag name="KSO_WM_UNIT_PRESET_TEXT" val="单击此处添加标题内容，文字是您思想的提炼"/>
  <p:tag name="KSO_WM_TEMPLATE_CATEGORY" val="custom"/>
  <p:tag name="KSO_WM_TEMPLATE_INDEX" val="20206032"/>
  <p:tag name="KSO_WM_UNIT_ID" val="custom20206032_4*l_h_f*1_1_1"/>
  <p:tag name="KSO_WM_UNIT_SUBTYPE" val="a"/>
  <p:tag name="KSO_WM_UNIT_TEXT_FILL_FORE_SCHEMECOLOR_INDEX" val="13"/>
  <p:tag name="KSO_WM_UNIT_TEXT_FILL_TYPE" val="1"/>
  <p:tag name="KSO_WM_UNIT_USESOURCEFORMAT_APPLY" val="1"/>
</p:tagLst>
</file>

<file path=ppt/tags/tag251.xml><?xml version="1.0" encoding="utf-8"?>
<p:tagLst xmlns:a="http://schemas.openxmlformats.org/drawingml/2006/main" xmlns:r="http://schemas.openxmlformats.org/officeDocument/2006/relationships" xmlns:p="http://schemas.openxmlformats.org/presentationml/2006/main">
  <p:tag name="KSO_WM_UNIT_ISCONTENTSTITLE" val="0"/>
  <p:tag name="KSO_WM_UNIT_COLOR_SCHEME_SHAPE_ID" val="32"/>
  <p:tag name="KSO_WM_UNIT_COLOR_SCHEME_PARENT_PAGE" val="0_4"/>
  <p:tag name="KSO_WM_UNIT_NOCLEAR" val="0"/>
  <p:tag name="KSO_WM_UNIT_VALUE" val="22"/>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LAYERLEVEL" val="1_1_1"/>
  <p:tag name="KSO_WM_TAG_VERSION" val="1.0"/>
  <p:tag name="KSO_WM_BEAUTIFY_FLAG" val="#wm#"/>
  <p:tag name="KSO_WM_UNIT_PRESET_TEXT" val="单击此处添加标题内容，文字是您思想的提炼"/>
  <p:tag name="KSO_WM_TEMPLATE_CATEGORY" val="custom"/>
  <p:tag name="KSO_WM_TEMPLATE_INDEX" val="20206032"/>
  <p:tag name="KSO_WM_UNIT_ID" val="custom20206032_4*l_h_f*1_1_1"/>
  <p:tag name="KSO_WM_UNIT_SUBTYPE" val="a"/>
  <p:tag name="KSO_WM_UNIT_TEXT_FILL_FORE_SCHEMECOLOR_INDEX" val="13"/>
  <p:tag name="KSO_WM_UNIT_TEXT_FILL_TYPE" val="1"/>
  <p:tag name="KSO_WM_UNIT_USESOURCEFORMAT_APPLY" val="1"/>
</p:tagLst>
</file>

<file path=ppt/tags/tag252.xml><?xml version="1.0" encoding="utf-8"?>
<p:tagLst xmlns:a="http://schemas.openxmlformats.org/drawingml/2006/main" xmlns:r="http://schemas.openxmlformats.org/officeDocument/2006/relationships" xmlns:p="http://schemas.openxmlformats.org/presentationml/2006/main">
  <p:tag name="KSO_WM_UNIT_ISCONTENTSTITLE" val="0"/>
  <p:tag name="KSO_WM_UNIT_COLOR_SCHEME_SHAPE_ID" val="32"/>
  <p:tag name="KSO_WM_UNIT_COLOR_SCHEME_PARENT_PAGE" val="0_4"/>
  <p:tag name="KSO_WM_UNIT_NOCLEAR" val="0"/>
  <p:tag name="KSO_WM_UNIT_VALUE" val="22"/>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LAYERLEVEL" val="1_1_1"/>
  <p:tag name="KSO_WM_TAG_VERSION" val="1.0"/>
  <p:tag name="KSO_WM_BEAUTIFY_FLAG" val="#wm#"/>
  <p:tag name="KSO_WM_UNIT_PRESET_TEXT" val="单击此处添加标题内容，文字是您思想的提炼"/>
  <p:tag name="KSO_WM_TEMPLATE_CATEGORY" val="custom"/>
  <p:tag name="KSO_WM_TEMPLATE_INDEX" val="20206032"/>
  <p:tag name="KSO_WM_UNIT_ID" val="custom20206032_4*l_h_f*1_1_1"/>
  <p:tag name="KSO_WM_UNIT_SUBTYPE" val="a"/>
  <p:tag name="KSO_WM_UNIT_TEXT_FILL_FORE_SCHEMECOLOR_INDEX" val="13"/>
  <p:tag name="KSO_WM_UNIT_TEXT_FILL_TYPE" val="1"/>
  <p:tag name="KSO_WM_UNIT_USESOURCEFORMAT_APPLY" val="1"/>
</p:tagLst>
</file>

<file path=ppt/tags/tag253.xml><?xml version="1.0" encoding="utf-8"?>
<p:tagLst xmlns:a="http://schemas.openxmlformats.org/drawingml/2006/main" xmlns:r="http://schemas.openxmlformats.org/officeDocument/2006/relationships" xmlns:p="http://schemas.openxmlformats.org/presentationml/2006/main">
  <p:tag name="KSO_WM_UNIT_ISCONTENTSTITLE" val="0"/>
  <p:tag name="KSO_WM_UNIT_COLOR_SCHEME_SHAPE_ID" val="32"/>
  <p:tag name="KSO_WM_UNIT_COLOR_SCHEME_PARENT_PAGE" val="0_4"/>
  <p:tag name="KSO_WM_UNIT_NOCLEAR" val="0"/>
  <p:tag name="KSO_WM_UNIT_VALUE" val="22"/>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LAYERLEVEL" val="1_1_1"/>
  <p:tag name="KSO_WM_TAG_VERSION" val="1.0"/>
  <p:tag name="KSO_WM_BEAUTIFY_FLAG" val="#wm#"/>
  <p:tag name="KSO_WM_UNIT_PRESET_TEXT" val="单击此处添加标题内容，文字是您思想的提炼"/>
  <p:tag name="KSO_WM_TEMPLATE_CATEGORY" val="custom"/>
  <p:tag name="KSO_WM_TEMPLATE_INDEX" val="20206032"/>
  <p:tag name="KSO_WM_UNIT_ID" val="custom20206032_4*l_h_f*1_1_1"/>
  <p:tag name="KSO_WM_UNIT_SUBTYPE" val="a"/>
  <p:tag name="KSO_WM_UNIT_TEXT_FILL_FORE_SCHEMECOLOR_INDEX" val="13"/>
  <p:tag name="KSO_WM_UNIT_TEXT_FILL_TYPE" val="1"/>
  <p:tag name="KSO_WM_UNIT_USESOURCEFORMAT_APPLY" val="1"/>
</p:tagLst>
</file>

<file path=ppt/tags/tag254.xml><?xml version="1.0" encoding="utf-8"?>
<p:tagLst xmlns:a="http://schemas.openxmlformats.org/drawingml/2006/main" xmlns:r="http://schemas.openxmlformats.org/officeDocument/2006/relationships" xmlns:p="http://schemas.openxmlformats.org/presentationml/2006/main">
  <p:tag name="KSO_WM_UNIT_ISCONTENTSTITLE" val="0"/>
  <p:tag name="KSO_WM_UNIT_COLOR_SCHEME_SHAPE_ID" val="32"/>
  <p:tag name="KSO_WM_UNIT_COLOR_SCHEME_PARENT_PAGE" val="0_4"/>
  <p:tag name="KSO_WM_UNIT_NOCLEAR" val="0"/>
  <p:tag name="KSO_WM_UNIT_VALUE" val="22"/>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LAYERLEVEL" val="1_1_1"/>
  <p:tag name="KSO_WM_TAG_VERSION" val="1.0"/>
  <p:tag name="KSO_WM_BEAUTIFY_FLAG" val="#wm#"/>
  <p:tag name="KSO_WM_UNIT_PRESET_TEXT" val="单击此处添加标题内容，文字是您思想的提炼"/>
  <p:tag name="KSO_WM_TEMPLATE_CATEGORY" val="custom"/>
  <p:tag name="KSO_WM_TEMPLATE_INDEX" val="20206032"/>
  <p:tag name="KSO_WM_UNIT_ID" val="custom20206032_4*l_h_f*1_1_1"/>
  <p:tag name="KSO_WM_UNIT_SUBTYPE" val="a"/>
  <p:tag name="KSO_WM_UNIT_TEXT_FILL_FORE_SCHEMECOLOR_INDEX" val="13"/>
  <p:tag name="KSO_WM_UNIT_TEXT_FILL_TYPE" val="1"/>
  <p:tag name="KSO_WM_UNIT_USESOURCEFORMAT_APPLY" val="1"/>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d*1"/>
  <p:tag name="KSO_WM_UNIT_LAYERLEVEL" val="1"/>
  <p:tag name="KSO_WM_TAG_VERSION" val="1.0"/>
  <p:tag name="KSO_WM_BEAUTIFY_FLAG" val="#wm#"/>
  <p:tag name="KSO_WM_UNIT_VALUE" val="935*3385"/>
  <p:tag name="KSO_WM_UNIT_TYPE" val="d"/>
  <p:tag name="KSO_WM_UNIT_INDEX" val="1"/>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d*1"/>
  <p:tag name="KSO_WM_UNIT_LAYERLEVEL" val="1"/>
  <p:tag name="KSO_WM_TAG_VERSION" val="1.0"/>
  <p:tag name="KSO_WM_BEAUTIFY_FLAG" val="#wm#"/>
  <p:tag name="KSO_WM_UNIT_VALUE" val="1909*1276"/>
  <p:tag name="KSO_WM_UNIT_TYPE" val="d"/>
  <p:tag name="KSO_WM_UNIT_INDEX" val="1"/>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SUBCATEGORY" val="0"/>
  <p:tag name="KSO_WM_TEMPLATE_MASTER_TYPE" val="1"/>
  <p:tag name="KSO_WM_TEMPLATE_COLOR_TYPE" val="0"/>
  <p:tag name="KSO_WM_TAG_VERSION" val="1.0"/>
  <p:tag name="KSO_WM_BEAUTIFY_FLAG" val="#wm#"/>
  <p:tag name="KSO_WM_TEMPLATE_CATEGORY" val="custom"/>
  <p:tag name="KSO_WM_TEMPLATE_INDEX" val="20218864"/>
  <p:tag name="KSO_WM_TEMPLATE_THUMBS_INDEX" val="1、3、5、6、8、9、11、12、13、15、19、20"/>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76.xml><?xml version="1.0" encoding="utf-8"?>
<p:tagLst xmlns:a="http://schemas.openxmlformats.org/drawingml/2006/main" xmlns:r="http://schemas.openxmlformats.org/officeDocument/2006/relationships"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SLIDE_BACKGROUND_TYPE" val="frame"/>
  <p:tag name="KSO_WM_SLIDE_BK_DARK_LIGHT" val="2"/>
  <p:tag name="KSO_WM_UNIT_BK_DARK_LIGHT" val="2"/>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6.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Lst>
</file>

<file path=ppt/tags/tag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Lst>
</file>

<file path=ppt/tags/tag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Lst>
</file>

<file path=ppt/tags/tag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Lst>
</file>

<file path=ppt/tags/tag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Lst>
</file>

<file path=ppt/tags/tag93.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SLIDE_BACKGROUND_TYPE" val="topBottom"/>
  <p:tag name="KSO_WM_SLIDE_BK_DARK_LIGHT" val="2"/>
  <p:tag name="KSO_WM_UNIT_BK_DARK_LIGHT" val="2"/>
</p:tagLst>
</file>

<file path=ppt/tags/tag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heme/_rels/them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theme1.xml><?xml version="1.0" encoding="utf-8"?>
<a:theme xmlns:a="http://schemas.openxmlformats.org/drawingml/2006/main" name="2_Office 主题​​">
  <a:themeElements>
    <a:clrScheme name="2021年终总结汇报">
      <a:dk1>
        <a:sysClr val="windowText" lastClr="000000"/>
      </a:dk1>
      <a:lt1>
        <a:sysClr val="window" lastClr="FFFFFF"/>
      </a:lt1>
      <a:dk2>
        <a:srgbClr val="FAFAFA"/>
      </a:dk2>
      <a:lt2>
        <a:srgbClr val="FFFFFF"/>
      </a:lt2>
      <a:accent1>
        <a:srgbClr val="428AE2"/>
      </a:accent1>
      <a:accent2>
        <a:srgbClr val="5095D0"/>
      </a:accent2>
      <a:accent3>
        <a:srgbClr val="5DA0BE"/>
      </a:accent3>
      <a:accent4>
        <a:srgbClr val="6BABAD"/>
      </a:accent4>
      <a:accent5>
        <a:srgbClr val="78B69B"/>
      </a:accent5>
      <a:accent6>
        <a:srgbClr val="86C189"/>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跋涉">
  <a:themeElements>
    <a:clrScheme name="跋涉">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跋涉">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跋涉">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273</TotalTime>
  <Words>2220</Words>
  <Application>Microsoft Office PowerPoint</Application>
  <PresentationFormat>自定义</PresentationFormat>
  <Paragraphs>67</Paragraphs>
  <Slides>8</Slides>
  <Notes>0</Notes>
  <HiddenSlides>0</HiddenSlides>
  <MMClips>0</MMClips>
  <ScaleCrop>false</ScaleCrop>
  <HeadingPairs>
    <vt:vector size="4" baseType="variant">
      <vt:variant>
        <vt:lpstr>主题</vt:lpstr>
      </vt:variant>
      <vt:variant>
        <vt:i4>2</vt:i4>
      </vt:variant>
      <vt:variant>
        <vt:lpstr>幻灯片标题</vt:lpstr>
      </vt:variant>
      <vt:variant>
        <vt:i4>8</vt:i4>
      </vt:variant>
    </vt:vector>
  </HeadingPairs>
  <TitlesOfParts>
    <vt:vector size="10" baseType="lpstr">
      <vt:lpstr>2_Office 主题​​</vt:lpstr>
      <vt:lpstr>跋涉</vt:lpstr>
      <vt:lpstr>幻灯片 1</vt:lpstr>
      <vt:lpstr>幻灯片 2</vt:lpstr>
      <vt:lpstr>幻灯片 3</vt:lpstr>
      <vt:lpstr>幻灯片 4</vt:lpstr>
      <vt:lpstr>幻灯片 5</vt:lpstr>
      <vt:lpstr>幻灯片 6</vt:lpstr>
      <vt:lpstr>幻灯片 7</vt:lpstr>
      <vt:lpstr>幻灯片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图解—《兰州新区残疾儿童康复救助工作实施方案》</dc:title>
  <dc:creator>Administrator</dc:creator>
  <cp:lastModifiedBy>陈文元</cp:lastModifiedBy>
  <cp:revision>58</cp:revision>
  <dcterms:created xsi:type="dcterms:W3CDTF">2021-05-26T09:30:00Z</dcterms:created>
  <dcterms:modified xsi:type="dcterms:W3CDTF">2023-04-24T09:15:20Z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D5B6A2F27D66468F8C916B916CED38A0</vt:lpwstr>
  </property>
</Properties>
</file>